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1"/>
  </p:notesMasterIdLst>
  <p:sldIdLst>
    <p:sldId id="256" r:id="rId2"/>
    <p:sldId id="257" r:id="rId3"/>
    <p:sldId id="258" r:id="rId4"/>
    <p:sldId id="259" r:id="rId5"/>
    <p:sldId id="260" r:id="rId6"/>
    <p:sldId id="269" r:id="rId7"/>
    <p:sldId id="285" r:id="rId8"/>
    <p:sldId id="286" r:id="rId9"/>
    <p:sldId id="271" r:id="rId10"/>
    <p:sldId id="276" r:id="rId11"/>
    <p:sldId id="272" r:id="rId12"/>
    <p:sldId id="273" r:id="rId13"/>
    <p:sldId id="288" r:id="rId14"/>
    <p:sldId id="266" r:id="rId15"/>
    <p:sldId id="265" r:id="rId16"/>
    <p:sldId id="287" r:id="rId17"/>
    <p:sldId id="279" r:id="rId18"/>
    <p:sldId id="282" r:id="rId19"/>
    <p:sldId id="281" r:id="rId20"/>
  </p:sldIdLst>
  <p:sldSz cx="12192000" cy="6858000"/>
  <p:notesSz cx="6858000" cy="9144000"/>
  <p:embeddedFontLst>
    <p:embeddedFont>
      <p:font typeface="Montserrat" panose="020B0604020202020204" charset="0"/>
      <p:regular r:id="rId22"/>
      <p:bold r:id="rId23"/>
      <p:italic r:id="rId24"/>
      <p:boldItalic r:id="rId25"/>
    </p:embeddedFont>
    <p:embeddedFont>
      <p:font typeface="Calibri Light" panose="020F0302020204030204" pitchFamily="34" charset="0"/>
      <p:regular r:id="rId26"/>
      <p:italic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Sp0gy2UMwhP1R7hITdxv5HUYG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81" d="100"/>
          <a:sy n="81" d="100"/>
        </p:scale>
        <p:origin x="33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18547-DAFF-4B9B-A9C1-9AAE4C577B2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2021A3B5-0E22-4365-B00B-CE4BE680D2FB}">
      <dgm:prSet phldrT="[Text]"/>
      <dgm:spPr/>
      <dgm:t>
        <a:bodyPr/>
        <a:lstStyle/>
        <a:p>
          <a:pPr algn="ctr"/>
          <a:r>
            <a:rPr lang="en-IN" dirty="0"/>
            <a:t>Introduction to HTML</a:t>
          </a:r>
        </a:p>
      </dgm:t>
    </dgm:pt>
    <dgm:pt modelId="{C5DA84ED-EA0E-439D-A3F7-CF38B4E67912}" type="parTrans" cxnId="{81C49974-4030-4DD6-979D-ED58AE22BA14}">
      <dgm:prSet/>
      <dgm:spPr/>
      <dgm:t>
        <a:bodyPr/>
        <a:lstStyle/>
        <a:p>
          <a:pPr algn="ctr"/>
          <a:endParaRPr lang="en-IN"/>
        </a:p>
      </dgm:t>
    </dgm:pt>
    <dgm:pt modelId="{DBDB4FA8-A2BE-4BCD-9311-D1B3906EA707}" type="sibTrans" cxnId="{81C49974-4030-4DD6-979D-ED58AE22BA14}">
      <dgm:prSet/>
      <dgm:spPr/>
      <dgm:t>
        <a:bodyPr/>
        <a:lstStyle/>
        <a:p>
          <a:pPr algn="ctr"/>
          <a:endParaRPr lang="en-IN"/>
        </a:p>
      </dgm:t>
    </dgm:pt>
    <dgm:pt modelId="{0151DEBA-B6E7-4000-8039-38271AE601E1}">
      <dgm:prSet phldrT="[Text]"/>
      <dgm:spPr/>
      <dgm:t>
        <a:bodyPr/>
        <a:lstStyle/>
        <a:p>
          <a:pPr algn="ctr"/>
          <a:r>
            <a:rPr lang="en-IN"/>
            <a:t>Basic HTML Tags</a:t>
          </a:r>
        </a:p>
      </dgm:t>
    </dgm:pt>
    <dgm:pt modelId="{B87D6A96-178C-40F8-AFDE-384A2F2BC397}" type="parTrans" cxnId="{AB6523AD-929A-4557-883F-CDBB74E81674}">
      <dgm:prSet/>
      <dgm:spPr/>
      <dgm:t>
        <a:bodyPr/>
        <a:lstStyle/>
        <a:p>
          <a:pPr algn="ctr"/>
          <a:endParaRPr lang="en-IN"/>
        </a:p>
      </dgm:t>
    </dgm:pt>
    <dgm:pt modelId="{A23297E1-A6BE-4772-AA45-53CE0460F42C}" type="sibTrans" cxnId="{AB6523AD-929A-4557-883F-CDBB74E81674}">
      <dgm:prSet/>
      <dgm:spPr/>
      <dgm:t>
        <a:bodyPr/>
        <a:lstStyle/>
        <a:p>
          <a:pPr algn="ctr"/>
          <a:endParaRPr lang="en-IN"/>
        </a:p>
      </dgm:t>
    </dgm:pt>
    <dgm:pt modelId="{E95AB0CE-38F5-403A-9749-3739E776ABBE}">
      <dgm:prSet phldrT="[Text]"/>
      <dgm:spPr/>
      <dgm:t>
        <a:bodyPr/>
        <a:lstStyle/>
        <a:p>
          <a:pPr algn="ctr"/>
          <a:r>
            <a:rPr lang="en-IN"/>
            <a:t>Formatting Text and Links</a:t>
          </a:r>
        </a:p>
      </dgm:t>
    </dgm:pt>
    <dgm:pt modelId="{1C4B18D3-04A1-44D8-AB26-92C351DC9948}" type="parTrans" cxnId="{CBE8D8AF-38AA-472E-93A7-64F6E0025AC9}">
      <dgm:prSet/>
      <dgm:spPr/>
      <dgm:t>
        <a:bodyPr/>
        <a:lstStyle/>
        <a:p>
          <a:pPr algn="ctr"/>
          <a:endParaRPr lang="en-IN"/>
        </a:p>
      </dgm:t>
    </dgm:pt>
    <dgm:pt modelId="{5943631F-5D14-4E58-A934-A60DF643FDF7}" type="sibTrans" cxnId="{CBE8D8AF-38AA-472E-93A7-64F6E0025AC9}">
      <dgm:prSet/>
      <dgm:spPr/>
      <dgm:t>
        <a:bodyPr/>
        <a:lstStyle/>
        <a:p>
          <a:pPr algn="ctr"/>
          <a:endParaRPr lang="en-IN"/>
        </a:p>
      </dgm:t>
    </dgm:pt>
    <dgm:pt modelId="{963FC368-577D-4210-B4EB-E01300756FE6}">
      <dgm:prSet phldrT="[Text]"/>
      <dgm:spPr/>
      <dgm:t>
        <a:bodyPr/>
        <a:lstStyle/>
        <a:p>
          <a:pPr algn="ctr"/>
          <a:r>
            <a:rPr lang="en-IN"/>
            <a:t>Images and Media</a:t>
          </a:r>
        </a:p>
      </dgm:t>
    </dgm:pt>
    <dgm:pt modelId="{69023954-3AE4-4765-A52F-808C5AEA5AE2}" type="parTrans" cxnId="{CDF4D244-5093-4721-A94C-3AB6A0A26F1C}">
      <dgm:prSet/>
      <dgm:spPr/>
      <dgm:t>
        <a:bodyPr/>
        <a:lstStyle/>
        <a:p>
          <a:pPr algn="ctr"/>
          <a:endParaRPr lang="en-IN"/>
        </a:p>
      </dgm:t>
    </dgm:pt>
    <dgm:pt modelId="{E194B0E1-A0EA-424E-8511-BAE06CB49D3A}" type="sibTrans" cxnId="{CDF4D244-5093-4721-A94C-3AB6A0A26F1C}">
      <dgm:prSet/>
      <dgm:spPr/>
      <dgm:t>
        <a:bodyPr/>
        <a:lstStyle/>
        <a:p>
          <a:pPr algn="ctr"/>
          <a:endParaRPr lang="en-IN"/>
        </a:p>
      </dgm:t>
    </dgm:pt>
    <dgm:pt modelId="{8484143E-B6A3-4753-BF73-24B45E328291}">
      <dgm:prSet phldrT="[Text]"/>
      <dgm:spPr/>
      <dgm:t>
        <a:bodyPr/>
        <a:lstStyle/>
        <a:p>
          <a:pPr algn="ctr"/>
          <a:r>
            <a:rPr lang="en-IN"/>
            <a:t>Table and Forms</a:t>
          </a:r>
        </a:p>
      </dgm:t>
    </dgm:pt>
    <dgm:pt modelId="{AD777667-9AF0-4A4D-9B73-7D7CD52BF6F6}" type="parTrans" cxnId="{97366496-275C-4B02-87ED-6F25D06AF031}">
      <dgm:prSet/>
      <dgm:spPr/>
      <dgm:t>
        <a:bodyPr/>
        <a:lstStyle/>
        <a:p>
          <a:pPr algn="ctr"/>
          <a:endParaRPr lang="en-IN"/>
        </a:p>
      </dgm:t>
    </dgm:pt>
    <dgm:pt modelId="{19608C8A-F603-4D73-A88D-D337A1C5144C}" type="sibTrans" cxnId="{97366496-275C-4B02-87ED-6F25D06AF031}">
      <dgm:prSet/>
      <dgm:spPr/>
      <dgm:t>
        <a:bodyPr/>
        <a:lstStyle/>
        <a:p>
          <a:pPr algn="ctr"/>
          <a:endParaRPr lang="en-IN"/>
        </a:p>
      </dgm:t>
    </dgm:pt>
    <dgm:pt modelId="{669608E0-5B71-4BCC-979D-B5A509C3649E}" type="pres">
      <dgm:prSet presAssocID="{36718547-DAFF-4B9B-A9C1-9AAE4C577B27}" presName="Name0" presStyleCnt="0">
        <dgm:presLayoutVars>
          <dgm:dir/>
          <dgm:resizeHandles val="exact"/>
        </dgm:presLayoutVars>
      </dgm:prSet>
      <dgm:spPr/>
      <dgm:t>
        <a:bodyPr/>
        <a:lstStyle/>
        <a:p>
          <a:endParaRPr lang="en-IN"/>
        </a:p>
      </dgm:t>
    </dgm:pt>
    <dgm:pt modelId="{B0150DD2-74F3-400D-9D10-6A00F247DEE3}" type="pres">
      <dgm:prSet presAssocID="{36718547-DAFF-4B9B-A9C1-9AAE4C577B27}" presName="cycle" presStyleCnt="0"/>
      <dgm:spPr/>
    </dgm:pt>
    <dgm:pt modelId="{06671AB1-40CC-48D4-AA21-631FEAF39EF2}" type="pres">
      <dgm:prSet presAssocID="{2021A3B5-0E22-4365-B00B-CE4BE680D2FB}" presName="nodeFirstNode" presStyleLbl="node1" presStyleIdx="0" presStyleCnt="5">
        <dgm:presLayoutVars>
          <dgm:bulletEnabled val="1"/>
        </dgm:presLayoutVars>
      </dgm:prSet>
      <dgm:spPr/>
      <dgm:t>
        <a:bodyPr/>
        <a:lstStyle/>
        <a:p>
          <a:endParaRPr lang="en-IN"/>
        </a:p>
      </dgm:t>
    </dgm:pt>
    <dgm:pt modelId="{85C933A6-E0EC-42C7-842E-40E3A9533FEE}" type="pres">
      <dgm:prSet presAssocID="{DBDB4FA8-A2BE-4BCD-9311-D1B3906EA707}" presName="sibTransFirstNode" presStyleLbl="bgShp" presStyleIdx="0" presStyleCnt="1"/>
      <dgm:spPr/>
      <dgm:t>
        <a:bodyPr/>
        <a:lstStyle/>
        <a:p>
          <a:endParaRPr lang="en-IN"/>
        </a:p>
      </dgm:t>
    </dgm:pt>
    <dgm:pt modelId="{18513F28-A22B-4F53-8173-5944879A980E}" type="pres">
      <dgm:prSet presAssocID="{0151DEBA-B6E7-4000-8039-38271AE601E1}" presName="nodeFollowingNodes" presStyleLbl="node1" presStyleIdx="1" presStyleCnt="5">
        <dgm:presLayoutVars>
          <dgm:bulletEnabled val="1"/>
        </dgm:presLayoutVars>
      </dgm:prSet>
      <dgm:spPr/>
      <dgm:t>
        <a:bodyPr/>
        <a:lstStyle/>
        <a:p>
          <a:endParaRPr lang="en-IN"/>
        </a:p>
      </dgm:t>
    </dgm:pt>
    <dgm:pt modelId="{19306447-8598-4E38-A1C2-D1843925A9E2}" type="pres">
      <dgm:prSet presAssocID="{E95AB0CE-38F5-403A-9749-3739E776ABBE}" presName="nodeFollowingNodes" presStyleLbl="node1" presStyleIdx="2" presStyleCnt="5">
        <dgm:presLayoutVars>
          <dgm:bulletEnabled val="1"/>
        </dgm:presLayoutVars>
      </dgm:prSet>
      <dgm:spPr/>
      <dgm:t>
        <a:bodyPr/>
        <a:lstStyle/>
        <a:p>
          <a:endParaRPr lang="en-IN"/>
        </a:p>
      </dgm:t>
    </dgm:pt>
    <dgm:pt modelId="{307637A2-655F-4A9E-9250-58CB9D819CAA}" type="pres">
      <dgm:prSet presAssocID="{963FC368-577D-4210-B4EB-E01300756FE6}" presName="nodeFollowingNodes" presStyleLbl="node1" presStyleIdx="3" presStyleCnt="5">
        <dgm:presLayoutVars>
          <dgm:bulletEnabled val="1"/>
        </dgm:presLayoutVars>
      </dgm:prSet>
      <dgm:spPr/>
      <dgm:t>
        <a:bodyPr/>
        <a:lstStyle/>
        <a:p>
          <a:endParaRPr lang="en-IN"/>
        </a:p>
      </dgm:t>
    </dgm:pt>
    <dgm:pt modelId="{83A584C2-0F13-473D-8313-E6B6FB4C7811}" type="pres">
      <dgm:prSet presAssocID="{8484143E-B6A3-4753-BF73-24B45E328291}" presName="nodeFollowingNodes" presStyleLbl="node1" presStyleIdx="4" presStyleCnt="5">
        <dgm:presLayoutVars>
          <dgm:bulletEnabled val="1"/>
        </dgm:presLayoutVars>
      </dgm:prSet>
      <dgm:spPr/>
      <dgm:t>
        <a:bodyPr/>
        <a:lstStyle/>
        <a:p>
          <a:endParaRPr lang="en-IN"/>
        </a:p>
      </dgm:t>
    </dgm:pt>
  </dgm:ptLst>
  <dgm:cxnLst>
    <dgm:cxn modelId="{33B47074-C037-46AC-9C0B-95316473B313}" type="presOf" srcId="{0151DEBA-B6E7-4000-8039-38271AE601E1}" destId="{18513F28-A22B-4F53-8173-5944879A980E}" srcOrd="0" destOrd="0" presId="urn:microsoft.com/office/officeart/2005/8/layout/cycle3"/>
    <dgm:cxn modelId="{AF5DADEB-A7B0-4795-B8F5-B1B166DF018E}" type="presOf" srcId="{36718547-DAFF-4B9B-A9C1-9AAE4C577B27}" destId="{669608E0-5B71-4BCC-979D-B5A509C3649E}" srcOrd="0" destOrd="0" presId="urn:microsoft.com/office/officeart/2005/8/layout/cycle3"/>
    <dgm:cxn modelId="{D72F5267-6F83-4CED-A8B2-15D423134B58}" type="presOf" srcId="{2021A3B5-0E22-4365-B00B-CE4BE680D2FB}" destId="{06671AB1-40CC-48D4-AA21-631FEAF39EF2}" srcOrd="0" destOrd="0" presId="urn:microsoft.com/office/officeart/2005/8/layout/cycle3"/>
    <dgm:cxn modelId="{81C49974-4030-4DD6-979D-ED58AE22BA14}" srcId="{36718547-DAFF-4B9B-A9C1-9AAE4C577B27}" destId="{2021A3B5-0E22-4365-B00B-CE4BE680D2FB}" srcOrd="0" destOrd="0" parTransId="{C5DA84ED-EA0E-439D-A3F7-CF38B4E67912}" sibTransId="{DBDB4FA8-A2BE-4BCD-9311-D1B3906EA707}"/>
    <dgm:cxn modelId="{97366496-275C-4B02-87ED-6F25D06AF031}" srcId="{36718547-DAFF-4B9B-A9C1-9AAE4C577B27}" destId="{8484143E-B6A3-4753-BF73-24B45E328291}" srcOrd="4" destOrd="0" parTransId="{AD777667-9AF0-4A4D-9B73-7D7CD52BF6F6}" sibTransId="{19608C8A-F603-4D73-A88D-D337A1C5144C}"/>
    <dgm:cxn modelId="{EF44778A-C1F2-4390-8B35-DB2BAA5A0C70}" type="presOf" srcId="{DBDB4FA8-A2BE-4BCD-9311-D1B3906EA707}" destId="{85C933A6-E0EC-42C7-842E-40E3A9533FEE}" srcOrd="0" destOrd="0" presId="urn:microsoft.com/office/officeart/2005/8/layout/cycle3"/>
    <dgm:cxn modelId="{CBE8D8AF-38AA-472E-93A7-64F6E0025AC9}" srcId="{36718547-DAFF-4B9B-A9C1-9AAE4C577B27}" destId="{E95AB0CE-38F5-403A-9749-3739E776ABBE}" srcOrd="2" destOrd="0" parTransId="{1C4B18D3-04A1-44D8-AB26-92C351DC9948}" sibTransId="{5943631F-5D14-4E58-A934-A60DF643FDF7}"/>
    <dgm:cxn modelId="{2AD5E2ED-13DE-4D4D-9F11-EEA518139EE3}" type="presOf" srcId="{E95AB0CE-38F5-403A-9749-3739E776ABBE}" destId="{19306447-8598-4E38-A1C2-D1843925A9E2}" srcOrd="0" destOrd="0" presId="urn:microsoft.com/office/officeart/2005/8/layout/cycle3"/>
    <dgm:cxn modelId="{38388E9D-431D-4866-888B-92391F55BF34}" type="presOf" srcId="{8484143E-B6A3-4753-BF73-24B45E328291}" destId="{83A584C2-0F13-473D-8313-E6B6FB4C7811}" srcOrd="0" destOrd="0" presId="urn:microsoft.com/office/officeart/2005/8/layout/cycle3"/>
    <dgm:cxn modelId="{CDF4D244-5093-4721-A94C-3AB6A0A26F1C}" srcId="{36718547-DAFF-4B9B-A9C1-9AAE4C577B27}" destId="{963FC368-577D-4210-B4EB-E01300756FE6}" srcOrd="3" destOrd="0" parTransId="{69023954-3AE4-4765-A52F-808C5AEA5AE2}" sibTransId="{E194B0E1-A0EA-424E-8511-BAE06CB49D3A}"/>
    <dgm:cxn modelId="{AB6523AD-929A-4557-883F-CDBB74E81674}" srcId="{36718547-DAFF-4B9B-A9C1-9AAE4C577B27}" destId="{0151DEBA-B6E7-4000-8039-38271AE601E1}" srcOrd="1" destOrd="0" parTransId="{B87D6A96-178C-40F8-AFDE-384A2F2BC397}" sibTransId="{A23297E1-A6BE-4772-AA45-53CE0460F42C}"/>
    <dgm:cxn modelId="{11D2B4B4-1015-494F-A6E5-DD39C78A4FD3}" type="presOf" srcId="{963FC368-577D-4210-B4EB-E01300756FE6}" destId="{307637A2-655F-4A9E-9250-58CB9D819CAA}" srcOrd="0" destOrd="0" presId="urn:microsoft.com/office/officeart/2005/8/layout/cycle3"/>
    <dgm:cxn modelId="{B26B352B-6FFC-4E4E-B2AC-4DCD4C6F19D3}" type="presParOf" srcId="{669608E0-5B71-4BCC-979D-B5A509C3649E}" destId="{B0150DD2-74F3-400D-9D10-6A00F247DEE3}" srcOrd="0" destOrd="0" presId="urn:microsoft.com/office/officeart/2005/8/layout/cycle3"/>
    <dgm:cxn modelId="{070D30CA-3413-4692-B522-84809F0AE838}" type="presParOf" srcId="{B0150DD2-74F3-400D-9D10-6A00F247DEE3}" destId="{06671AB1-40CC-48D4-AA21-631FEAF39EF2}" srcOrd="0" destOrd="0" presId="urn:microsoft.com/office/officeart/2005/8/layout/cycle3"/>
    <dgm:cxn modelId="{B090354C-8F67-4971-99B2-33817C3691D7}" type="presParOf" srcId="{B0150DD2-74F3-400D-9D10-6A00F247DEE3}" destId="{85C933A6-E0EC-42C7-842E-40E3A9533FEE}" srcOrd="1" destOrd="0" presId="urn:microsoft.com/office/officeart/2005/8/layout/cycle3"/>
    <dgm:cxn modelId="{923F0CA4-957E-476A-B836-C022C70FF11F}" type="presParOf" srcId="{B0150DD2-74F3-400D-9D10-6A00F247DEE3}" destId="{18513F28-A22B-4F53-8173-5944879A980E}" srcOrd="2" destOrd="0" presId="urn:microsoft.com/office/officeart/2005/8/layout/cycle3"/>
    <dgm:cxn modelId="{5DD17D29-10C5-4583-8306-29B65072E8E5}" type="presParOf" srcId="{B0150DD2-74F3-400D-9D10-6A00F247DEE3}" destId="{19306447-8598-4E38-A1C2-D1843925A9E2}" srcOrd="3" destOrd="0" presId="urn:microsoft.com/office/officeart/2005/8/layout/cycle3"/>
    <dgm:cxn modelId="{DDA6DF4A-9EB5-4E8D-8C10-C0E0AA64D9CE}" type="presParOf" srcId="{B0150DD2-74F3-400D-9D10-6A00F247DEE3}" destId="{307637A2-655F-4A9E-9250-58CB9D819CAA}" srcOrd="4" destOrd="0" presId="urn:microsoft.com/office/officeart/2005/8/layout/cycle3"/>
    <dgm:cxn modelId="{0F751074-8AA4-459C-AE56-E1728C56D677}" type="presParOf" srcId="{B0150DD2-74F3-400D-9D10-6A00F247DEE3}" destId="{83A584C2-0F13-473D-8313-E6B6FB4C7811}"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18547-DAFF-4B9B-A9C1-9AAE4C577B27}"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2021A3B5-0E22-4365-B00B-CE4BE680D2FB}">
      <dgm:prSet phldrT="[Text]"/>
      <dgm:spPr/>
      <dgm:t>
        <a:bodyPr/>
        <a:lstStyle/>
        <a:p>
          <a:pPr algn="ctr"/>
          <a:r>
            <a:rPr lang="en-IN" dirty="0"/>
            <a:t>Introduction to CSS</a:t>
          </a:r>
        </a:p>
      </dgm:t>
    </dgm:pt>
    <dgm:pt modelId="{C5DA84ED-EA0E-439D-A3F7-CF38B4E67912}" type="parTrans" cxnId="{81C49974-4030-4DD6-979D-ED58AE22BA14}">
      <dgm:prSet/>
      <dgm:spPr/>
      <dgm:t>
        <a:bodyPr/>
        <a:lstStyle/>
        <a:p>
          <a:pPr algn="ctr"/>
          <a:endParaRPr lang="en-IN"/>
        </a:p>
      </dgm:t>
    </dgm:pt>
    <dgm:pt modelId="{DBDB4FA8-A2BE-4BCD-9311-D1B3906EA707}" type="sibTrans" cxnId="{81C49974-4030-4DD6-979D-ED58AE22BA14}">
      <dgm:prSet/>
      <dgm:spPr/>
      <dgm:t>
        <a:bodyPr/>
        <a:lstStyle/>
        <a:p>
          <a:pPr algn="ctr"/>
          <a:endParaRPr lang="en-IN"/>
        </a:p>
      </dgm:t>
    </dgm:pt>
    <dgm:pt modelId="{0151DEBA-B6E7-4000-8039-38271AE601E1}">
      <dgm:prSet phldrT="[Text]"/>
      <dgm:spPr/>
      <dgm:t>
        <a:bodyPr/>
        <a:lstStyle/>
        <a:p>
          <a:pPr algn="ctr"/>
          <a:r>
            <a:rPr lang="en-IN"/>
            <a:t>Selectors and Properties</a:t>
          </a:r>
        </a:p>
      </dgm:t>
    </dgm:pt>
    <dgm:pt modelId="{B87D6A96-178C-40F8-AFDE-384A2F2BC397}" type="parTrans" cxnId="{AB6523AD-929A-4557-883F-CDBB74E81674}">
      <dgm:prSet/>
      <dgm:spPr/>
      <dgm:t>
        <a:bodyPr/>
        <a:lstStyle/>
        <a:p>
          <a:pPr algn="ctr"/>
          <a:endParaRPr lang="en-IN"/>
        </a:p>
      </dgm:t>
    </dgm:pt>
    <dgm:pt modelId="{A23297E1-A6BE-4772-AA45-53CE0460F42C}" type="sibTrans" cxnId="{AB6523AD-929A-4557-883F-CDBB74E81674}">
      <dgm:prSet/>
      <dgm:spPr/>
      <dgm:t>
        <a:bodyPr/>
        <a:lstStyle/>
        <a:p>
          <a:pPr algn="ctr"/>
          <a:endParaRPr lang="en-IN"/>
        </a:p>
      </dgm:t>
    </dgm:pt>
    <dgm:pt modelId="{E95AB0CE-38F5-403A-9749-3739E776ABBE}">
      <dgm:prSet phldrT="[Text]"/>
      <dgm:spPr/>
      <dgm:t>
        <a:bodyPr/>
        <a:lstStyle/>
        <a:p>
          <a:pPr algn="ctr"/>
          <a:r>
            <a:rPr lang="en-IN"/>
            <a:t>Box Model and Layout</a:t>
          </a:r>
        </a:p>
      </dgm:t>
    </dgm:pt>
    <dgm:pt modelId="{1C4B18D3-04A1-44D8-AB26-92C351DC9948}" type="parTrans" cxnId="{CBE8D8AF-38AA-472E-93A7-64F6E0025AC9}">
      <dgm:prSet/>
      <dgm:spPr/>
      <dgm:t>
        <a:bodyPr/>
        <a:lstStyle/>
        <a:p>
          <a:pPr algn="ctr"/>
          <a:endParaRPr lang="en-IN"/>
        </a:p>
      </dgm:t>
    </dgm:pt>
    <dgm:pt modelId="{5943631F-5D14-4E58-A934-A60DF643FDF7}" type="sibTrans" cxnId="{CBE8D8AF-38AA-472E-93A7-64F6E0025AC9}">
      <dgm:prSet/>
      <dgm:spPr/>
      <dgm:t>
        <a:bodyPr/>
        <a:lstStyle/>
        <a:p>
          <a:pPr algn="ctr"/>
          <a:endParaRPr lang="en-IN"/>
        </a:p>
      </dgm:t>
    </dgm:pt>
    <dgm:pt modelId="{963FC368-577D-4210-B4EB-E01300756FE6}">
      <dgm:prSet phldrT="[Text]"/>
      <dgm:spPr/>
      <dgm:t>
        <a:bodyPr/>
        <a:lstStyle/>
        <a:p>
          <a:pPr algn="ctr"/>
          <a:r>
            <a:rPr lang="en-IN"/>
            <a:t>Styling Text and Fonts</a:t>
          </a:r>
        </a:p>
      </dgm:t>
    </dgm:pt>
    <dgm:pt modelId="{69023954-3AE4-4765-A52F-808C5AEA5AE2}" type="parTrans" cxnId="{CDF4D244-5093-4721-A94C-3AB6A0A26F1C}">
      <dgm:prSet/>
      <dgm:spPr/>
      <dgm:t>
        <a:bodyPr/>
        <a:lstStyle/>
        <a:p>
          <a:pPr algn="ctr"/>
          <a:endParaRPr lang="en-IN"/>
        </a:p>
      </dgm:t>
    </dgm:pt>
    <dgm:pt modelId="{E194B0E1-A0EA-424E-8511-BAE06CB49D3A}" type="sibTrans" cxnId="{CDF4D244-5093-4721-A94C-3AB6A0A26F1C}">
      <dgm:prSet/>
      <dgm:spPr/>
      <dgm:t>
        <a:bodyPr/>
        <a:lstStyle/>
        <a:p>
          <a:pPr algn="ctr"/>
          <a:endParaRPr lang="en-IN"/>
        </a:p>
      </dgm:t>
    </dgm:pt>
    <dgm:pt modelId="{8484143E-B6A3-4753-BF73-24B45E328291}">
      <dgm:prSet phldrT="[Text]"/>
      <dgm:spPr/>
      <dgm:t>
        <a:bodyPr/>
        <a:lstStyle/>
        <a:p>
          <a:pPr algn="ctr"/>
          <a:r>
            <a:rPr lang="en-IN"/>
            <a:t>Responsive Design</a:t>
          </a:r>
        </a:p>
      </dgm:t>
    </dgm:pt>
    <dgm:pt modelId="{AD777667-9AF0-4A4D-9B73-7D7CD52BF6F6}" type="parTrans" cxnId="{97366496-275C-4B02-87ED-6F25D06AF031}">
      <dgm:prSet/>
      <dgm:spPr/>
      <dgm:t>
        <a:bodyPr/>
        <a:lstStyle/>
        <a:p>
          <a:pPr algn="ctr"/>
          <a:endParaRPr lang="en-IN"/>
        </a:p>
      </dgm:t>
    </dgm:pt>
    <dgm:pt modelId="{19608C8A-F603-4D73-A88D-D337A1C5144C}" type="sibTrans" cxnId="{97366496-275C-4B02-87ED-6F25D06AF031}">
      <dgm:prSet/>
      <dgm:spPr/>
      <dgm:t>
        <a:bodyPr/>
        <a:lstStyle/>
        <a:p>
          <a:pPr algn="ctr"/>
          <a:endParaRPr lang="en-IN"/>
        </a:p>
      </dgm:t>
    </dgm:pt>
    <dgm:pt modelId="{669608E0-5B71-4BCC-979D-B5A509C3649E}" type="pres">
      <dgm:prSet presAssocID="{36718547-DAFF-4B9B-A9C1-9AAE4C577B27}" presName="Name0" presStyleCnt="0">
        <dgm:presLayoutVars>
          <dgm:dir/>
          <dgm:resizeHandles val="exact"/>
        </dgm:presLayoutVars>
      </dgm:prSet>
      <dgm:spPr/>
      <dgm:t>
        <a:bodyPr/>
        <a:lstStyle/>
        <a:p>
          <a:endParaRPr lang="en-IN"/>
        </a:p>
      </dgm:t>
    </dgm:pt>
    <dgm:pt modelId="{B0150DD2-74F3-400D-9D10-6A00F247DEE3}" type="pres">
      <dgm:prSet presAssocID="{36718547-DAFF-4B9B-A9C1-9AAE4C577B27}" presName="cycle" presStyleCnt="0"/>
      <dgm:spPr/>
    </dgm:pt>
    <dgm:pt modelId="{06671AB1-40CC-48D4-AA21-631FEAF39EF2}" type="pres">
      <dgm:prSet presAssocID="{2021A3B5-0E22-4365-B00B-CE4BE680D2FB}" presName="nodeFirstNode" presStyleLbl="node1" presStyleIdx="0" presStyleCnt="5">
        <dgm:presLayoutVars>
          <dgm:bulletEnabled val="1"/>
        </dgm:presLayoutVars>
      </dgm:prSet>
      <dgm:spPr/>
      <dgm:t>
        <a:bodyPr/>
        <a:lstStyle/>
        <a:p>
          <a:endParaRPr lang="en-IN"/>
        </a:p>
      </dgm:t>
    </dgm:pt>
    <dgm:pt modelId="{85C933A6-E0EC-42C7-842E-40E3A9533FEE}" type="pres">
      <dgm:prSet presAssocID="{DBDB4FA8-A2BE-4BCD-9311-D1B3906EA707}" presName="sibTransFirstNode" presStyleLbl="bgShp" presStyleIdx="0" presStyleCnt="1"/>
      <dgm:spPr/>
      <dgm:t>
        <a:bodyPr/>
        <a:lstStyle/>
        <a:p>
          <a:endParaRPr lang="en-IN"/>
        </a:p>
      </dgm:t>
    </dgm:pt>
    <dgm:pt modelId="{18513F28-A22B-4F53-8173-5944879A980E}" type="pres">
      <dgm:prSet presAssocID="{0151DEBA-B6E7-4000-8039-38271AE601E1}" presName="nodeFollowingNodes" presStyleLbl="node1" presStyleIdx="1" presStyleCnt="5">
        <dgm:presLayoutVars>
          <dgm:bulletEnabled val="1"/>
        </dgm:presLayoutVars>
      </dgm:prSet>
      <dgm:spPr/>
      <dgm:t>
        <a:bodyPr/>
        <a:lstStyle/>
        <a:p>
          <a:endParaRPr lang="en-IN"/>
        </a:p>
      </dgm:t>
    </dgm:pt>
    <dgm:pt modelId="{19306447-8598-4E38-A1C2-D1843925A9E2}" type="pres">
      <dgm:prSet presAssocID="{E95AB0CE-38F5-403A-9749-3739E776ABBE}" presName="nodeFollowingNodes" presStyleLbl="node1" presStyleIdx="2" presStyleCnt="5">
        <dgm:presLayoutVars>
          <dgm:bulletEnabled val="1"/>
        </dgm:presLayoutVars>
      </dgm:prSet>
      <dgm:spPr/>
      <dgm:t>
        <a:bodyPr/>
        <a:lstStyle/>
        <a:p>
          <a:endParaRPr lang="en-IN"/>
        </a:p>
      </dgm:t>
    </dgm:pt>
    <dgm:pt modelId="{307637A2-655F-4A9E-9250-58CB9D819CAA}" type="pres">
      <dgm:prSet presAssocID="{963FC368-577D-4210-B4EB-E01300756FE6}" presName="nodeFollowingNodes" presStyleLbl="node1" presStyleIdx="3" presStyleCnt="5">
        <dgm:presLayoutVars>
          <dgm:bulletEnabled val="1"/>
        </dgm:presLayoutVars>
      </dgm:prSet>
      <dgm:spPr/>
      <dgm:t>
        <a:bodyPr/>
        <a:lstStyle/>
        <a:p>
          <a:endParaRPr lang="en-IN"/>
        </a:p>
      </dgm:t>
    </dgm:pt>
    <dgm:pt modelId="{83A584C2-0F13-473D-8313-E6B6FB4C7811}" type="pres">
      <dgm:prSet presAssocID="{8484143E-B6A3-4753-BF73-24B45E328291}" presName="nodeFollowingNodes" presStyleLbl="node1" presStyleIdx="4" presStyleCnt="5">
        <dgm:presLayoutVars>
          <dgm:bulletEnabled val="1"/>
        </dgm:presLayoutVars>
      </dgm:prSet>
      <dgm:spPr/>
      <dgm:t>
        <a:bodyPr/>
        <a:lstStyle/>
        <a:p>
          <a:endParaRPr lang="en-IN"/>
        </a:p>
      </dgm:t>
    </dgm:pt>
  </dgm:ptLst>
  <dgm:cxnLst>
    <dgm:cxn modelId="{33B47074-C037-46AC-9C0B-95316473B313}" type="presOf" srcId="{0151DEBA-B6E7-4000-8039-38271AE601E1}" destId="{18513F28-A22B-4F53-8173-5944879A980E}" srcOrd="0" destOrd="0" presId="urn:microsoft.com/office/officeart/2005/8/layout/cycle3"/>
    <dgm:cxn modelId="{AF5DADEB-A7B0-4795-B8F5-B1B166DF018E}" type="presOf" srcId="{36718547-DAFF-4B9B-A9C1-9AAE4C577B27}" destId="{669608E0-5B71-4BCC-979D-B5A509C3649E}" srcOrd="0" destOrd="0" presId="urn:microsoft.com/office/officeart/2005/8/layout/cycle3"/>
    <dgm:cxn modelId="{D72F5267-6F83-4CED-A8B2-15D423134B58}" type="presOf" srcId="{2021A3B5-0E22-4365-B00B-CE4BE680D2FB}" destId="{06671AB1-40CC-48D4-AA21-631FEAF39EF2}" srcOrd="0" destOrd="0" presId="urn:microsoft.com/office/officeart/2005/8/layout/cycle3"/>
    <dgm:cxn modelId="{81C49974-4030-4DD6-979D-ED58AE22BA14}" srcId="{36718547-DAFF-4B9B-A9C1-9AAE4C577B27}" destId="{2021A3B5-0E22-4365-B00B-CE4BE680D2FB}" srcOrd="0" destOrd="0" parTransId="{C5DA84ED-EA0E-439D-A3F7-CF38B4E67912}" sibTransId="{DBDB4FA8-A2BE-4BCD-9311-D1B3906EA707}"/>
    <dgm:cxn modelId="{97366496-275C-4B02-87ED-6F25D06AF031}" srcId="{36718547-DAFF-4B9B-A9C1-9AAE4C577B27}" destId="{8484143E-B6A3-4753-BF73-24B45E328291}" srcOrd="4" destOrd="0" parTransId="{AD777667-9AF0-4A4D-9B73-7D7CD52BF6F6}" sibTransId="{19608C8A-F603-4D73-A88D-D337A1C5144C}"/>
    <dgm:cxn modelId="{EF44778A-C1F2-4390-8B35-DB2BAA5A0C70}" type="presOf" srcId="{DBDB4FA8-A2BE-4BCD-9311-D1B3906EA707}" destId="{85C933A6-E0EC-42C7-842E-40E3A9533FEE}" srcOrd="0" destOrd="0" presId="urn:microsoft.com/office/officeart/2005/8/layout/cycle3"/>
    <dgm:cxn modelId="{CBE8D8AF-38AA-472E-93A7-64F6E0025AC9}" srcId="{36718547-DAFF-4B9B-A9C1-9AAE4C577B27}" destId="{E95AB0CE-38F5-403A-9749-3739E776ABBE}" srcOrd="2" destOrd="0" parTransId="{1C4B18D3-04A1-44D8-AB26-92C351DC9948}" sibTransId="{5943631F-5D14-4E58-A934-A60DF643FDF7}"/>
    <dgm:cxn modelId="{2AD5E2ED-13DE-4D4D-9F11-EEA518139EE3}" type="presOf" srcId="{E95AB0CE-38F5-403A-9749-3739E776ABBE}" destId="{19306447-8598-4E38-A1C2-D1843925A9E2}" srcOrd="0" destOrd="0" presId="urn:microsoft.com/office/officeart/2005/8/layout/cycle3"/>
    <dgm:cxn modelId="{38388E9D-431D-4866-888B-92391F55BF34}" type="presOf" srcId="{8484143E-B6A3-4753-BF73-24B45E328291}" destId="{83A584C2-0F13-473D-8313-E6B6FB4C7811}" srcOrd="0" destOrd="0" presId="urn:microsoft.com/office/officeart/2005/8/layout/cycle3"/>
    <dgm:cxn modelId="{CDF4D244-5093-4721-A94C-3AB6A0A26F1C}" srcId="{36718547-DAFF-4B9B-A9C1-9AAE4C577B27}" destId="{963FC368-577D-4210-B4EB-E01300756FE6}" srcOrd="3" destOrd="0" parTransId="{69023954-3AE4-4765-A52F-808C5AEA5AE2}" sibTransId="{E194B0E1-A0EA-424E-8511-BAE06CB49D3A}"/>
    <dgm:cxn modelId="{AB6523AD-929A-4557-883F-CDBB74E81674}" srcId="{36718547-DAFF-4B9B-A9C1-9AAE4C577B27}" destId="{0151DEBA-B6E7-4000-8039-38271AE601E1}" srcOrd="1" destOrd="0" parTransId="{B87D6A96-178C-40F8-AFDE-384A2F2BC397}" sibTransId="{A23297E1-A6BE-4772-AA45-53CE0460F42C}"/>
    <dgm:cxn modelId="{11D2B4B4-1015-494F-A6E5-DD39C78A4FD3}" type="presOf" srcId="{963FC368-577D-4210-B4EB-E01300756FE6}" destId="{307637A2-655F-4A9E-9250-58CB9D819CAA}" srcOrd="0" destOrd="0" presId="urn:microsoft.com/office/officeart/2005/8/layout/cycle3"/>
    <dgm:cxn modelId="{B26B352B-6FFC-4E4E-B2AC-4DCD4C6F19D3}" type="presParOf" srcId="{669608E0-5B71-4BCC-979D-B5A509C3649E}" destId="{B0150DD2-74F3-400D-9D10-6A00F247DEE3}" srcOrd="0" destOrd="0" presId="urn:microsoft.com/office/officeart/2005/8/layout/cycle3"/>
    <dgm:cxn modelId="{070D30CA-3413-4692-B522-84809F0AE838}" type="presParOf" srcId="{B0150DD2-74F3-400D-9D10-6A00F247DEE3}" destId="{06671AB1-40CC-48D4-AA21-631FEAF39EF2}" srcOrd="0" destOrd="0" presId="urn:microsoft.com/office/officeart/2005/8/layout/cycle3"/>
    <dgm:cxn modelId="{B090354C-8F67-4971-99B2-33817C3691D7}" type="presParOf" srcId="{B0150DD2-74F3-400D-9D10-6A00F247DEE3}" destId="{85C933A6-E0EC-42C7-842E-40E3A9533FEE}" srcOrd="1" destOrd="0" presId="urn:microsoft.com/office/officeart/2005/8/layout/cycle3"/>
    <dgm:cxn modelId="{923F0CA4-957E-476A-B836-C022C70FF11F}" type="presParOf" srcId="{B0150DD2-74F3-400D-9D10-6A00F247DEE3}" destId="{18513F28-A22B-4F53-8173-5944879A980E}" srcOrd="2" destOrd="0" presId="urn:microsoft.com/office/officeart/2005/8/layout/cycle3"/>
    <dgm:cxn modelId="{5DD17D29-10C5-4583-8306-29B65072E8E5}" type="presParOf" srcId="{B0150DD2-74F3-400D-9D10-6A00F247DEE3}" destId="{19306447-8598-4E38-A1C2-D1843925A9E2}" srcOrd="3" destOrd="0" presId="urn:microsoft.com/office/officeart/2005/8/layout/cycle3"/>
    <dgm:cxn modelId="{DDA6DF4A-9EB5-4E8D-8C10-C0E0AA64D9CE}" type="presParOf" srcId="{B0150DD2-74F3-400D-9D10-6A00F247DEE3}" destId="{307637A2-655F-4A9E-9250-58CB9D819CAA}" srcOrd="4" destOrd="0" presId="urn:microsoft.com/office/officeart/2005/8/layout/cycle3"/>
    <dgm:cxn modelId="{0F751074-8AA4-459C-AE56-E1728C56D677}" type="presParOf" srcId="{B0150DD2-74F3-400D-9D10-6A00F247DEE3}" destId="{83A584C2-0F13-473D-8313-E6B6FB4C7811}"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933A6-E0EC-42C7-842E-40E3A9533FEE}">
      <dsp:nvSpPr>
        <dsp:cNvPr id="0" name=""/>
        <dsp:cNvSpPr/>
      </dsp:nvSpPr>
      <dsp:spPr>
        <a:xfrm>
          <a:off x="1638961" y="-27531"/>
          <a:ext cx="4420735" cy="4420735"/>
        </a:xfrm>
        <a:prstGeom prst="circularArrow">
          <a:avLst>
            <a:gd name="adj1" fmla="val 5544"/>
            <a:gd name="adj2" fmla="val 330680"/>
            <a:gd name="adj3" fmla="val 13778788"/>
            <a:gd name="adj4" fmla="val 1738422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1AB1-40CC-48D4-AA21-631FEAF39EF2}">
      <dsp:nvSpPr>
        <dsp:cNvPr id="0" name=""/>
        <dsp:cNvSpPr/>
      </dsp:nvSpPr>
      <dsp:spPr>
        <a:xfrm>
          <a:off x="2815574" y="56"/>
          <a:ext cx="2067510" cy="1033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t>Introduction to HTML</a:t>
          </a:r>
        </a:p>
      </dsp:txBody>
      <dsp:txXfrm>
        <a:off x="2866038" y="50520"/>
        <a:ext cx="1966582" cy="932827"/>
      </dsp:txXfrm>
    </dsp:sp>
    <dsp:sp modelId="{18513F28-A22B-4F53-8173-5944879A980E}">
      <dsp:nvSpPr>
        <dsp:cNvPr id="0" name=""/>
        <dsp:cNvSpPr/>
      </dsp:nvSpPr>
      <dsp:spPr>
        <a:xfrm>
          <a:off x="4608481" y="1302679"/>
          <a:ext cx="2067510" cy="1033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a:t>Basic HTML Tags</a:t>
          </a:r>
        </a:p>
      </dsp:txBody>
      <dsp:txXfrm>
        <a:off x="4658945" y="1353143"/>
        <a:ext cx="1966582" cy="932827"/>
      </dsp:txXfrm>
    </dsp:sp>
    <dsp:sp modelId="{19306447-8598-4E38-A1C2-D1843925A9E2}">
      <dsp:nvSpPr>
        <dsp:cNvPr id="0" name=""/>
        <dsp:cNvSpPr/>
      </dsp:nvSpPr>
      <dsp:spPr>
        <a:xfrm>
          <a:off x="3923651" y="3410369"/>
          <a:ext cx="2067510" cy="1033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a:t>Formatting Text and Links</a:t>
          </a:r>
        </a:p>
      </dsp:txBody>
      <dsp:txXfrm>
        <a:off x="3974115" y="3460833"/>
        <a:ext cx="1966582" cy="932827"/>
      </dsp:txXfrm>
    </dsp:sp>
    <dsp:sp modelId="{307637A2-655F-4A9E-9250-58CB9D819CAA}">
      <dsp:nvSpPr>
        <dsp:cNvPr id="0" name=""/>
        <dsp:cNvSpPr/>
      </dsp:nvSpPr>
      <dsp:spPr>
        <a:xfrm>
          <a:off x="1707496" y="3410369"/>
          <a:ext cx="2067510" cy="1033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a:t>Images and Media</a:t>
          </a:r>
        </a:p>
      </dsp:txBody>
      <dsp:txXfrm>
        <a:off x="1757960" y="3460833"/>
        <a:ext cx="1966582" cy="932827"/>
      </dsp:txXfrm>
    </dsp:sp>
    <dsp:sp modelId="{83A584C2-0F13-473D-8313-E6B6FB4C7811}">
      <dsp:nvSpPr>
        <dsp:cNvPr id="0" name=""/>
        <dsp:cNvSpPr/>
      </dsp:nvSpPr>
      <dsp:spPr>
        <a:xfrm>
          <a:off x="1022666" y="1302679"/>
          <a:ext cx="2067510" cy="10337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a:t>Table and Forms</a:t>
          </a:r>
        </a:p>
      </dsp:txBody>
      <dsp:txXfrm>
        <a:off x="1073130" y="1353143"/>
        <a:ext cx="1966582" cy="932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933A6-E0EC-42C7-842E-40E3A9533FEE}">
      <dsp:nvSpPr>
        <dsp:cNvPr id="0" name=""/>
        <dsp:cNvSpPr/>
      </dsp:nvSpPr>
      <dsp:spPr>
        <a:xfrm>
          <a:off x="1778800" y="-28468"/>
          <a:ext cx="4524513" cy="4524513"/>
        </a:xfrm>
        <a:prstGeom prst="circularArrow">
          <a:avLst>
            <a:gd name="adj1" fmla="val 5544"/>
            <a:gd name="adj2" fmla="val 330680"/>
            <a:gd name="adj3" fmla="val 13771031"/>
            <a:gd name="adj4" fmla="val 17388943"/>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671AB1-40CC-48D4-AA21-631FEAF39EF2}">
      <dsp:nvSpPr>
        <dsp:cNvPr id="0" name=""/>
        <dsp:cNvSpPr/>
      </dsp:nvSpPr>
      <dsp:spPr>
        <a:xfrm>
          <a:off x="2979490" y="198"/>
          <a:ext cx="2123133" cy="1061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kern="1200" dirty="0"/>
            <a:t>Introduction to CSS</a:t>
          </a:r>
        </a:p>
      </dsp:txBody>
      <dsp:txXfrm>
        <a:off x="3031311" y="52019"/>
        <a:ext cx="2019491" cy="957924"/>
      </dsp:txXfrm>
    </dsp:sp>
    <dsp:sp modelId="{18513F28-A22B-4F53-8173-5944879A980E}">
      <dsp:nvSpPr>
        <dsp:cNvPr id="0" name=""/>
        <dsp:cNvSpPr/>
      </dsp:nvSpPr>
      <dsp:spPr>
        <a:xfrm>
          <a:off x="4814487" y="1333402"/>
          <a:ext cx="2123133" cy="1061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kern="1200"/>
            <a:t>Selectors and Properties</a:t>
          </a:r>
        </a:p>
      </dsp:txBody>
      <dsp:txXfrm>
        <a:off x="4866308" y="1385223"/>
        <a:ext cx="2019491" cy="957924"/>
      </dsp:txXfrm>
    </dsp:sp>
    <dsp:sp modelId="{19306447-8598-4E38-A1C2-D1843925A9E2}">
      <dsp:nvSpPr>
        <dsp:cNvPr id="0" name=""/>
        <dsp:cNvSpPr/>
      </dsp:nvSpPr>
      <dsp:spPr>
        <a:xfrm>
          <a:off x="4113581" y="3490570"/>
          <a:ext cx="2123133" cy="1061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kern="1200"/>
            <a:t>Box Model and Layout</a:t>
          </a:r>
        </a:p>
      </dsp:txBody>
      <dsp:txXfrm>
        <a:off x="4165402" y="3542391"/>
        <a:ext cx="2019491" cy="957924"/>
      </dsp:txXfrm>
    </dsp:sp>
    <dsp:sp modelId="{307637A2-655F-4A9E-9250-58CB9D819CAA}">
      <dsp:nvSpPr>
        <dsp:cNvPr id="0" name=""/>
        <dsp:cNvSpPr/>
      </dsp:nvSpPr>
      <dsp:spPr>
        <a:xfrm>
          <a:off x="1845400" y="3490570"/>
          <a:ext cx="2123133" cy="1061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kern="1200"/>
            <a:t>Styling Text and Fonts</a:t>
          </a:r>
        </a:p>
      </dsp:txBody>
      <dsp:txXfrm>
        <a:off x="1897221" y="3542391"/>
        <a:ext cx="2019491" cy="957924"/>
      </dsp:txXfrm>
    </dsp:sp>
    <dsp:sp modelId="{83A584C2-0F13-473D-8313-E6B6FB4C7811}">
      <dsp:nvSpPr>
        <dsp:cNvPr id="0" name=""/>
        <dsp:cNvSpPr/>
      </dsp:nvSpPr>
      <dsp:spPr>
        <a:xfrm>
          <a:off x="1144493" y="1333402"/>
          <a:ext cx="2123133" cy="10615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kern="1200"/>
            <a:t>Responsive Design</a:t>
          </a:r>
        </a:p>
      </dsp:txBody>
      <dsp:txXfrm>
        <a:off x="1196314" y="1385223"/>
        <a:ext cx="2019491" cy="95792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36552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87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67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92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47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224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8979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6061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4"/>
        <p:cNvGrpSpPr/>
        <p:nvPr/>
      </p:nvGrpSpPr>
      <p:grpSpPr>
        <a:xfrm>
          <a:off x="0" y="0"/>
          <a:ext cx="0" cy="0"/>
          <a:chOff x="0" y="0"/>
          <a:chExt cx="0" cy="0"/>
        </a:xfrm>
      </p:grpSpPr>
      <p:sp>
        <p:nvSpPr>
          <p:cNvPr id="15" name="Google Shape;15;p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4448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30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6815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1517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85914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8417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568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7783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4806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49"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1169551"/>
          </a:xfrm>
        </p:spPr>
        <p:txBody>
          <a:bodyPr>
            <a:normAutofit/>
          </a:bodyPr>
          <a:lstStyle/>
          <a:p>
            <a:pPr algn="ctr"/>
            <a:r>
              <a:rPr lang="en-US" sz="4400" dirty="0">
                <a:latin typeface="Calibri" panose="020F0502020204030204" pitchFamily="34" charset="0"/>
                <a:ea typeface="Calibri" panose="020F0502020204030204" pitchFamily="34" charset="0"/>
                <a:cs typeface="Calibri" panose="020F0502020204030204" pitchFamily="34" charset="0"/>
              </a:rPr>
              <a:t>   </a:t>
            </a:r>
            <a:r>
              <a:rPr lang="en-US" sz="4000" dirty="0">
                <a:latin typeface="Calibri" panose="020F0502020204030204" pitchFamily="34" charset="0"/>
                <a:ea typeface="Calibri" panose="020F0502020204030204" pitchFamily="34" charset="0"/>
                <a:cs typeface="Calibri" panose="020F0502020204030204" pitchFamily="34" charset="0"/>
              </a:rPr>
              <a:t>POORNIMA COLLEGE OF ENGINEERING</a:t>
            </a:r>
            <a:r>
              <a:rPr lang="en-US" dirty="0"/>
              <a:t/>
            </a:r>
            <a:br>
              <a:rPr lang="en-US" dirty="0"/>
            </a:br>
            <a:r>
              <a:rPr lang="en-US" sz="2400" dirty="0"/>
              <a:t>DEPARTMENT OF INFORMATION TECHNOLOGY </a:t>
            </a:r>
          </a:p>
        </p:txBody>
      </p:sp>
      <p:sp>
        <p:nvSpPr>
          <p:cNvPr id="4" name="TextBox 3"/>
          <p:cNvSpPr txBox="1"/>
          <p:nvPr/>
        </p:nvSpPr>
        <p:spPr>
          <a:xfrm>
            <a:off x="2514600" y="1219200"/>
            <a:ext cx="7086600" cy="1477328"/>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An</a:t>
            </a:r>
          </a:p>
          <a:p>
            <a:pPr algn="ctr"/>
            <a:r>
              <a:rPr lang="en-US" sz="2000" dirty="0">
                <a:latin typeface="Calibri" panose="020F0502020204030204" pitchFamily="34" charset="0"/>
                <a:ea typeface="Calibri" panose="020F0502020204030204" pitchFamily="34" charset="0"/>
                <a:cs typeface="Calibri" panose="020F0502020204030204" pitchFamily="34" charset="0"/>
              </a:rPr>
              <a:t>INDUSTRIAL TRAINING SEMINAR PRESENTATION</a:t>
            </a:r>
          </a:p>
          <a:p>
            <a:pPr algn="ctr"/>
            <a:r>
              <a:rPr lang="en-US" sz="2000" dirty="0">
                <a:latin typeface="Calibri" panose="020F0502020204030204" pitchFamily="34" charset="0"/>
                <a:ea typeface="Calibri" panose="020F0502020204030204" pitchFamily="34" charset="0"/>
                <a:cs typeface="Calibri" panose="020F0502020204030204" pitchFamily="34" charset="0"/>
              </a:rPr>
              <a:t>on</a:t>
            </a:r>
          </a:p>
          <a:p>
            <a:pPr algn="ctr"/>
            <a:endParaRPr lang="en-US" sz="600" dirty="0"/>
          </a:p>
          <a:p>
            <a:pPr algn="ctr"/>
            <a:r>
              <a:rPr lang="en-US" sz="2400" b="1" dirty="0">
                <a:latin typeface="Calibri" panose="020F0502020204030204" pitchFamily="34" charset="0"/>
                <a:ea typeface="Calibri" panose="020F0502020204030204" pitchFamily="34" charset="0"/>
                <a:cs typeface="Calibri" panose="020F0502020204030204" pitchFamily="34" charset="0"/>
              </a:rPr>
              <a:t>“FRONT-END WEB DEVELOPMENT”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348554" y="5440497"/>
            <a:ext cx="3525356" cy="1200329"/>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Presented to:</a:t>
            </a:r>
          </a:p>
          <a:p>
            <a:pPr marL="342900" indent="-342900"/>
            <a:r>
              <a:rPr lang="en-US" sz="1800" dirty="0">
                <a:latin typeface="Calibri" panose="020F0502020204030204" pitchFamily="34" charset="0"/>
                <a:ea typeface="Calibri" panose="020F0502020204030204" pitchFamily="34" charset="0"/>
                <a:cs typeface="Calibri" panose="020F0502020204030204" pitchFamily="34" charset="0"/>
              </a:rPr>
              <a:t>Ms. Priya Shekhawat</a:t>
            </a:r>
          </a:p>
          <a:p>
            <a:pPr marL="342900" indent="-342900"/>
            <a:r>
              <a:rPr lang="en-US" sz="1800" dirty="0">
                <a:latin typeface="Calibri" panose="020F0502020204030204" pitchFamily="34" charset="0"/>
                <a:ea typeface="Calibri" panose="020F0502020204030204" pitchFamily="34" charset="0"/>
                <a:cs typeface="Calibri" panose="020F0502020204030204" pitchFamily="34" charset="0"/>
              </a:rPr>
              <a:t>Mr. Alok Singh</a:t>
            </a:r>
          </a:p>
          <a:p>
            <a:pPr marL="342900" indent="-342900"/>
            <a:r>
              <a:rPr lang="en-US" sz="1800" dirty="0">
                <a:latin typeface="Calibri" panose="020F0502020204030204" pitchFamily="34" charset="0"/>
                <a:ea typeface="Calibri" panose="020F0502020204030204" pitchFamily="34" charset="0"/>
                <a:cs typeface="Calibri" panose="020F0502020204030204" pitchFamily="34" charset="0"/>
              </a:rPr>
              <a:t>Designation: Faculty Coordinators</a:t>
            </a:r>
          </a:p>
        </p:txBody>
      </p:sp>
      <p:sp>
        <p:nvSpPr>
          <p:cNvPr id="7" name="TextBox 6"/>
          <p:cNvSpPr txBox="1"/>
          <p:nvPr/>
        </p:nvSpPr>
        <p:spPr>
          <a:xfrm>
            <a:off x="8516457" y="5332775"/>
            <a:ext cx="3326989" cy="1477328"/>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Presented By:</a:t>
            </a:r>
          </a:p>
          <a:p>
            <a:r>
              <a:rPr lang="en-US" sz="1800" dirty="0">
                <a:latin typeface="Calibri" panose="020F0502020204030204" pitchFamily="34" charset="0"/>
                <a:ea typeface="Calibri" panose="020F0502020204030204" pitchFamily="34" charset="0"/>
                <a:cs typeface="Calibri" panose="020F0502020204030204" pitchFamily="34" charset="0"/>
              </a:rPr>
              <a:t>Name: </a:t>
            </a:r>
            <a:r>
              <a:rPr lang="en-US" dirty="0" smtClean="0">
                <a:latin typeface="Calibri" panose="020F0502020204030204" pitchFamily="34" charset="0"/>
                <a:ea typeface="Calibri" panose="020F0502020204030204" pitchFamily="34" charset="0"/>
                <a:cs typeface="Calibri" panose="020F0502020204030204" pitchFamily="34" charset="0"/>
              </a:rPr>
              <a:t>MAYANK BHANWARA</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Reg. No.: </a:t>
            </a:r>
            <a:r>
              <a:rPr lang="en-US" sz="1800" dirty="0" smtClean="0">
                <a:latin typeface="Calibri" panose="020F0502020204030204" pitchFamily="34" charset="0"/>
                <a:ea typeface="Calibri" panose="020F0502020204030204" pitchFamily="34" charset="0"/>
                <a:cs typeface="Calibri" panose="020F0502020204030204" pitchFamily="34" charset="0"/>
              </a:rPr>
              <a:t>PCE23IT029</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Branch: Information Technology</a:t>
            </a:r>
          </a:p>
          <a:p>
            <a:endParaRPr lang="en-US" dirty="0"/>
          </a:p>
        </p:txBody>
      </p:sp>
      <p:pic>
        <p:nvPicPr>
          <p:cNvPr id="1026" name="Picture 2" descr="C:\Users\asian\Desktop\Poornima logo.png"/>
          <p:cNvPicPr>
            <a:picLocks noChangeAspect="1" noChangeArrowheads="1"/>
          </p:cNvPicPr>
          <p:nvPr/>
        </p:nvPicPr>
        <p:blipFill>
          <a:blip r:embed="rId2" cstate="print"/>
          <a:srcRect/>
          <a:stretch>
            <a:fillRect/>
          </a:stretch>
        </p:blipFill>
        <p:spPr bwMode="auto">
          <a:xfrm>
            <a:off x="5115233" y="2895601"/>
            <a:ext cx="1892935" cy="1951173"/>
          </a:xfrm>
          <a:prstGeom prst="rect">
            <a:avLst/>
          </a:prstGeom>
          <a:noFill/>
        </p:spPr>
      </p:pic>
      <p:sp>
        <p:nvSpPr>
          <p:cNvPr id="8" name="Rectangle 7"/>
          <p:cNvSpPr/>
          <p:nvPr/>
        </p:nvSpPr>
        <p:spPr>
          <a:xfrm>
            <a:off x="5194905" y="4876801"/>
            <a:ext cx="1770036" cy="369332"/>
          </a:xfrm>
          <a:prstGeom prst="rect">
            <a:avLst/>
          </a:prstGeom>
        </p:spPr>
        <p:txBody>
          <a:bodyPr wrap="none">
            <a:spAutoFit/>
          </a:bodyPr>
          <a:lstStyle/>
          <a:p>
            <a:pPr algn="ctr"/>
            <a:r>
              <a:rPr lang="en-US" sz="1800" dirty="0">
                <a:latin typeface="Calibri" panose="020F0502020204030204" pitchFamily="34" charset="0"/>
                <a:ea typeface="Calibri" panose="020F0502020204030204" pitchFamily="34" charset="0"/>
                <a:cs typeface="Calibri" panose="020F0502020204030204" pitchFamily="34" charset="0"/>
              </a:rPr>
              <a:t>Session: 2024-25</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xmlns="" id="{E7177D17-819B-BDAD-F43B-CCBC892DD156}"/>
              </a:ext>
            </a:extLst>
          </p:cNvPr>
          <p:cNvSpPr txBox="1">
            <a:spLocks noGrp="1"/>
          </p:cNvSpPr>
          <p:nvPr>
            <p:ph type="title"/>
          </p:nvPr>
        </p:nvSpPr>
        <p:spPr>
          <a:xfrm>
            <a:off x="1096963" y="1068890"/>
            <a:ext cx="10058400" cy="667835"/>
          </a:xfrm>
          <a:prstGeom prst="rect">
            <a:avLst/>
          </a:prstGeom>
          <a:noFill/>
        </p:spPr>
        <p:txBody>
          <a:bodyPr wrap="square" rtlCol="0">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CSS</a:t>
            </a:r>
          </a:p>
        </p:txBody>
      </p:sp>
      <p:sp>
        <p:nvSpPr>
          <p:cNvPr id="2" name="TextBox 1">
            <a:extLst>
              <a:ext uri="{FF2B5EF4-FFF2-40B4-BE49-F238E27FC236}">
                <a16:creationId xmlns:a16="http://schemas.microsoft.com/office/drawing/2014/main" xmlns="" id="{10CBCB7D-29C4-1D90-9362-17DB71993D07}"/>
              </a:ext>
            </a:extLst>
          </p:cNvPr>
          <p:cNvSpPr txBox="1"/>
          <p:nvPr/>
        </p:nvSpPr>
        <p:spPr>
          <a:xfrm>
            <a:off x="1096963" y="1736725"/>
            <a:ext cx="10736826" cy="440120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CSS (Cascading Style Sheets) is the language used to style and design web pages. It controls the layout, colors, fonts, and overall visual presentation of the content structured by HTML. CSS enhances the user experience by allowing developers to create visually appealing and responsive designs.</a:t>
            </a:r>
          </a:p>
          <a:p>
            <a:pPr algn="just"/>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Key Details About CSS</a:t>
            </a:r>
            <a:r>
              <a:rPr lang="en-US" sz="2000" b="1" dirty="0">
                <a:latin typeface="Times New Roman" panose="02020603050405020304" pitchFamily="18" charset="0"/>
                <a:cs typeface="Times New Roman" panose="02020603050405020304" pitchFamily="18" charset="0"/>
              </a:rPr>
              <a:t> =&gt;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1. </a:t>
            </a:r>
            <a:r>
              <a:rPr lang="en-US" sz="2000" b="1" u="sng" dirty="0">
                <a:latin typeface="Times New Roman" panose="02020603050405020304" pitchFamily="18" charset="0"/>
                <a:cs typeface="Times New Roman" panose="02020603050405020304" pitchFamily="18" charset="0"/>
              </a:rPr>
              <a:t>Styling and Layout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CSS allows developers to control the appearance of HTML elements, including</a:t>
            </a:r>
          </a:p>
          <a:p>
            <a:r>
              <a:rPr lang="en-US" sz="2000" dirty="0">
                <a:latin typeface="Times New Roman" panose="02020603050405020304" pitchFamily="18" charset="0"/>
                <a:cs typeface="Times New Roman" panose="02020603050405020304" pitchFamily="18" charset="0"/>
              </a:rPr>
              <a:t>    colors, fonts, spacing, and positioning, making webpages visually attractive.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a:t>
            </a:r>
            <a:r>
              <a:rPr lang="en-US" sz="2000" b="1" u="sng" dirty="0">
                <a:latin typeface="Times New Roman" panose="02020603050405020304" pitchFamily="18" charset="0"/>
                <a:cs typeface="Times New Roman" panose="02020603050405020304" pitchFamily="18" charset="0"/>
              </a:rPr>
              <a:t>Cascading Rules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CSS follows a cascading order where styles are applied based on specificity, </a:t>
            </a:r>
          </a:p>
          <a:p>
            <a:r>
              <a:rPr lang="en-US" sz="2000" dirty="0">
                <a:latin typeface="Times New Roman" panose="02020603050405020304" pitchFamily="18" charset="0"/>
                <a:cs typeface="Times New Roman" panose="02020603050405020304" pitchFamily="18" charset="0"/>
              </a:rPr>
              <a:t>    inheritance, and importance, enabling flexibility in design customization.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3. </a:t>
            </a:r>
            <a:r>
              <a:rPr lang="en-US" sz="2000" b="1" u="sng" dirty="0">
                <a:latin typeface="Times New Roman" panose="02020603050405020304" pitchFamily="18" charset="0"/>
                <a:cs typeface="Times New Roman" panose="02020603050405020304" pitchFamily="18" charset="0"/>
              </a:rPr>
              <a:t>Responsive Design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CSS enables web pages to be responsive, meaning the layout adjusts to</a:t>
            </a:r>
          </a:p>
          <a:p>
            <a:r>
              <a:rPr lang="en-US" sz="2000" dirty="0">
                <a:latin typeface="Times New Roman" panose="02020603050405020304" pitchFamily="18" charset="0"/>
                <a:cs typeface="Times New Roman" panose="02020603050405020304" pitchFamily="18" charset="0"/>
              </a:rPr>
              <a:t>   different screen sizes and devices, enhancing accessibility and usability.</a:t>
            </a:r>
            <a:endParaRPr lang="en-IN" sz="2000" dirty="0">
              <a:latin typeface="Times New Roman" panose="02020603050405020304" pitchFamily="18" charset="0"/>
              <a:cs typeface="Times New Roman" panose="02020603050405020304" pitchFamily="18" charset="0"/>
            </a:endParaRPr>
          </a:p>
        </p:txBody>
      </p:sp>
      <p:pic>
        <p:nvPicPr>
          <p:cNvPr id="4" name="Picture 2" descr="C:\Users\asian\Desktop\Poornima logo.png">
            <a:extLst>
              <a:ext uri="{FF2B5EF4-FFF2-40B4-BE49-F238E27FC236}">
                <a16:creationId xmlns:a16="http://schemas.microsoft.com/office/drawing/2014/main" xmlns="" id="{E29F8FBD-A2A7-5581-4270-8D833CAB584E}"/>
              </a:ext>
            </a:extLst>
          </p:cNvPr>
          <p:cNvPicPr>
            <a:picLocks noChangeAspect="1" noChangeArrowheads="1"/>
          </p:cNvPicPr>
          <p:nvPr/>
        </p:nvPicPr>
        <p:blipFill>
          <a:blip r:embed="rId2" cstate="print"/>
          <a:srcRect/>
          <a:stretch>
            <a:fillRect/>
          </a:stretch>
        </p:blipFill>
        <p:spPr bwMode="auto">
          <a:xfrm>
            <a:off x="10420722" y="66000"/>
            <a:ext cx="1692620" cy="1744695"/>
          </a:xfrm>
          <a:prstGeom prst="rect">
            <a:avLst/>
          </a:prstGeom>
          <a:noFill/>
        </p:spPr>
      </p:pic>
    </p:spTree>
    <p:extLst>
      <p:ext uri="{BB962C8B-B14F-4D97-AF65-F5344CB8AC3E}">
        <p14:creationId xmlns:p14="http://schemas.microsoft.com/office/powerpoint/2010/main" val="867792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514830E-5472-EDF0-AB7C-3AE54C682A3D}"/>
              </a:ext>
            </a:extLst>
          </p:cNvPr>
          <p:cNvSpPr txBox="1">
            <a:spLocks noGrp="1"/>
          </p:cNvSpPr>
          <p:nvPr>
            <p:ph type="title"/>
          </p:nvPr>
        </p:nvSpPr>
        <p:spPr>
          <a:xfrm>
            <a:off x="1096963" y="1068890"/>
            <a:ext cx="10058400" cy="667835"/>
          </a:xfrm>
          <a:prstGeom prst="rect">
            <a:avLst/>
          </a:prstGeom>
          <a:noFill/>
        </p:spPr>
        <p:txBody>
          <a:bodyPr wrap="square" rtlCol="0">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Project Description</a:t>
            </a:r>
          </a:p>
        </p:txBody>
      </p:sp>
      <p:sp>
        <p:nvSpPr>
          <p:cNvPr id="3" name="Text Placeholder 2">
            <a:extLst>
              <a:ext uri="{FF2B5EF4-FFF2-40B4-BE49-F238E27FC236}">
                <a16:creationId xmlns:a16="http://schemas.microsoft.com/office/drawing/2014/main" xmlns="" id="{296CFE59-0240-AD46-1F19-AF0D2D257966}"/>
              </a:ext>
            </a:extLst>
          </p:cNvPr>
          <p:cNvSpPr>
            <a:spLocks noGrp="1"/>
          </p:cNvSpPr>
          <p:nvPr>
            <p:ph idx="1"/>
          </p:nvPr>
        </p:nvSpPr>
        <p:spPr/>
        <p:txBody>
          <a:bodyPr/>
          <a:lstStyle/>
          <a:p>
            <a:pPr marL="114300" indent="0">
              <a:buNone/>
            </a:pPr>
            <a:r>
              <a:rPr lang="en-IN" b="1" u="sng" dirty="0">
                <a:latin typeface="Times New Roman" panose="02020603050405020304" pitchFamily="18" charset="0"/>
                <a:cs typeface="Times New Roman" panose="02020603050405020304" pitchFamily="18" charset="0"/>
              </a:rPr>
              <a:t>Project Name</a:t>
            </a:r>
            <a:r>
              <a:rPr lang="en-IN" b="1" dirty="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todo</a:t>
            </a:r>
            <a:r>
              <a:rPr lang="en-IN" dirty="0" smtClean="0">
                <a:latin typeface="Times New Roman" panose="02020603050405020304" pitchFamily="18" charset="0"/>
                <a:cs typeface="Times New Roman" panose="02020603050405020304" pitchFamily="18" charset="0"/>
              </a:rPr>
              <a:t>-list</a:t>
            </a:r>
            <a:endParaRPr lang="en-IN" dirty="0">
              <a:latin typeface="Times New Roman" panose="02020603050405020304" pitchFamily="18" charset="0"/>
              <a:cs typeface="Times New Roman" panose="02020603050405020304" pitchFamily="18" charset="0"/>
            </a:endParaRPr>
          </a:p>
          <a:p>
            <a:pPr marL="114300" indent="0">
              <a:buNone/>
            </a:pPr>
            <a:r>
              <a:rPr lang="en-IN" b="1" u="sng" dirty="0">
                <a:latin typeface="Times New Roman" panose="02020603050405020304" pitchFamily="18" charset="0"/>
                <a:cs typeface="Times New Roman" panose="02020603050405020304" pitchFamily="18" charset="0"/>
              </a:rPr>
              <a:t>Project Coordinator</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Shiryansh Sharma</a:t>
            </a:r>
          </a:p>
        </p:txBody>
      </p:sp>
      <p:pic>
        <p:nvPicPr>
          <p:cNvPr id="2" name="Picture 2" descr="C:\Users\asian\Desktop\Poornima logo.png">
            <a:extLst>
              <a:ext uri="{FF2B5EF4-FFF2-40B4-BE49-F238E27FC236}">
                <a16:creationId xmlns:a16="http://schemas.microsoft.com/office/drawing/2014/main" xmlns="" id="{ED282F71-7C23-6CF8-A68F-416C49CAD6DD}"/>
              </a:ext>
            </a:extLst>
          </p:cNvPr>
          <p:cNvPicPr>
            <a:picLocks noChangeAspect="1" noChangeArrowheads="1"/>
          </p:cNvPicPr>
          <p:nvPr/>
        </p:nvPicPr>
        <p:blipFill>
          <a:blip r:embed="rId2" cstate="print"/>
          <a:srcRect/>
          <a:stretch>
            <a:fillRect/>
          </a:stretch>
        </p:blipFill>
        <p:spPr bwMode="auto">
          <a:xfrm>
            <a:off x="10351767" y="-6085"/>
            <a:ext cx="1692943" cy="1745028"/>
          </a:xfrm>
          <a:prstGeom prst="rect">
            <a:avLst/>
          </a:prstGeom>
          <a:noFill/>
        </p:spPr>
      </p:pic>
      <p:pic>
        <p:nvPicPr>
          <p:cNvPr id="9" name="Picture 8" descr="C:\Users\pc\Desktop\project\17th.jpg"/>
          <p:cNvPicPr/>
          <p:nvPr/>
        </p:nvPicPr>
        <p:blipFill rotWithShape="1">
          <a:blip r:embed="rId3" cstate="print"/>
          <a:srcRect l="2721" t="4774" r="50158" b="50919"/>
          <a:stretch/>
        </p:blipFill>
        <p:spPr bwMode="auto">
          <a:xfrm>
            <a:off x="221673" y="2919094"/>
            <a:ext cx="3699163" cy="3319145"/>
          </a:xfrm>
          <a:prstGeom prst="rect">
            <a:avLst/>
          </a:prstGeom>
          <a:noFill/>
          <a:ln>
            <a:noFill/>
          </a:ln>
          <a:extLst>
            <a:ext uri="{53640926-AAD7-44D8-BBD7-CCE9431645EC}">
              <a14:shadowObscured xmlns:a14="http://schemas.microsoft.com/office/drawing/2010/main"/>
            </a:ext>
          </a:extLst>
        </p:spPr>
      </p:pic>
      <p:pic>
        <p:nvPicPr>
          <p:cNvPr id="14" name="Picture 13" descr="C:\Users\pc\Desktop\project\17th.jpg"/>
          <p:cNvPicPr/>
          <p:nvPr/>
        </p:nvPicPr>
        <p:blipFill rotWithShape="1">
          <a:blip r:embed="rId3" cstate="print"/>
          <a:srcRect l="2578" t="50420" r="50301" b="1817"/>
          <a:stretch/>
        </p:blipFill>
        <p:spPr bwMode="auto">
          <a:xfrm>
            <a:off x="4142541" y="2919093"/>
            <a:ext cx="3679740" cy="3319145"/>
          </a:xfrm>
          <a:prstGeom prst="rect">
            <a:avLst/>
          </a:prstGeom>
          <a:noFill/>
          <a:ln>
            <a:noFill/>
          </a:ln>
          <a:extLst>
            <a:ext uri="{53640926-AAD7-44D8-BBD7-CCE9431645EC}">
              <a14:shadowObscured xmlns:a14="http://schemas.microsoft.com/office/drawing/2010/main"/>
            </a:ext>
          </a:extLst>
        </p:spPr>
      </p:pic>
      <p:pic>
        <p:nvPicPr>
          <p:cNvPr id="15" name="Picture 14" descr="C:\Users\pc\Desktop\project\17th.jpg"/>
          <p:cNvPicPr/>
          <p:nvPr/>
        </p:nvPicPr>
        <p:blipFill rotWithShape="1">
          <a:blip r:embed="rId3" cstate="print"/>
          <a:srcRect l="50565" t="50952" r="2314" b="1285"/>
          <a:stretch/>
        </p:blipFill>
        <p:spPr bwMode="auto">
          <a:xfrm>
            <a:off x="8107770" y="2919092"/>
            <a:ext cx="3724012" cy="33191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2121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19AB135-02AC-ABB5-2564-11E94F02B564}"/>
              </a:ext>
            </a:extLst>
          </p:cNvPr>
          <p:cNvSpPr txBox="1">
            <a:spLocks noGrp="1"/>
          </p:cNvSpPr>
          <p:nvPr>
            <p:ph type="title"/>
          </p:nvPr>
        </p:nvSpPr>
        <p:spPr>
          <a:xfrm>
            <a:off x="0" y="52322"/>
            <a:ext cx="10058400" cy="667835"/>
          </a:xfrm>
          <a:prstGeom prst="rect">
            <a:avLst/>
          </a:prstGeom>
          <a:noFill/>
        </p:spPr>
        <p:txBody>
          <a:bodyPr wrap="square" rtlCol="0">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Snapshots of Project</a:t>
            </a:r>
          </a:p>
        </p:txBody>
      </p:sp>
      <p:pic>
        <p:nvPicPr>
          <p:cNvPr id="7" name="Picture 6" descr="C:\Users\pc\Desktop\project\1ST.png"/>
          <p:cNvPicPr/>
          <p:nvPr/>
        </p:nvPicPr>
        <p:blipFill>
          <a:blip r:embed="rId2" cstate="print"/>
          <a:srcRect/>
          <a:stretch>
            <a:fillRect/>
          </a:stretch>
        </p:blipFill>
        <p:spPr bwMode="auto">
          <a:xfrm>
            <a:off x="166255" y="858982"/>
            <a:ext cx="11776363" cy="5902035"/>
          </a:xfrm>
          <a:prstGeom prst="rect">
            <a:avLst/>
          </a:prstGeom>
          <a:noFill/>
          <a:ln w="9525">
            <a:noFill/>
            <a:miter lim="800000"/>
            <a:headEnd/>
            <a:tailEnd/>
          </a:ln>
        </p:spPr>
      </p:pic>
    </p:spTree>
    <p:extLst>
      <p:ext uri="{BB962C8B-B14F-4D97-AF65-F5344CB8AC3E}">
        <p14:creationId xmlns:p14="http://schemas.microsoft.com/office/powerpoint/2010/main" val="3374709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c\Desktop\project\2nd.png"/>
          <p:cNvPicPr/>
          <p:nvPr/>
        </p:nvPicPr>
        <p:blipFill>
          <a:blip r:embed="rId2" cstate="print"/>
          <a:srcRect/>
          <a:stretch>
            <a:fillRect/>
          </a:stretch>
        </p:blipFill>
        <p:spPr bwMode="auto">
          <a:xfrm>
            <a:off x="374073" y="249383"/>
            <a:ext cx="11513127" cy="5167744"/>
          </a:xfrm>
          <a:prstGeom prst="rect">
            <a:avLst/>
          </a:prstGeom>
          <a:noFill/>
          <a:ln w="9525">
            <a:noFill/>
            <a:miter lim="800000"/>
            <a:headEnd/>
            <a:tailEnd/>
          </a:ln>
        </p:spPr>
      </p:pic>
      <p:cxnSp>
        <p:nvCxnSpPr>
          <p:cNvPr id="5" name="Straight Connector 4"/>
          <p:cNvCxnSpPr/>
          <p:nvPr/>
        </p:nvCxnSpPr>
        <p:spPr>
          <a:xfrm>
            <a:off x="1413164" y="5999018"/>
            <a:ext cx="9434945" cy="69273"/>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91891" y="5608904"/>
            <a:ext cx="3186545" cy="523220"/>
          </a:xfrm>
          <a:prstGeom prst="rect">
            <a:avLst/>
          </a:prstGeom>
          <a:noFill/>
        </p:spPr>
        <p:txBody>
          <a:bodyPr wrap="square" rtlCol="0">
            <a:spAutoFit/>
          </a:bodyPr>
          <a:lstStyle/>
          <a:p>
            <a:r>
              <a:rPr lang="en-US" sz="2800" b="1" dirty="0" smtClean="0"/>
              <a:t>WRITE THE TASK</a:t>
            </a:r>
            <a:endParaRPr lang="en-IN" sz="2800" b="1" dirty="0"/>
          </a:p>
        </p:txBody>
      </p:sp>
    </p:spTree>
    <p:extLst>
      <p:ext uri="{BB962C8B-B14F-4D97-AF65-F5344CB8AC3E}">
        <p14:creationId xmlns:p14="http://schemas.microsoft.com/office/powerpoint/2010/main" val="4153206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0543" y="3611295"/>
            <a:ext cx="1648693" cy="646331"/>
          </a:xfrm>
          <a:prstGeom prst="rect">
            <a:avLst/>
          </a:prstGeom>
          <a:noFill/>
        </p:spPr>
        <p:txBody>
          <a:bodyPr wrap="square" rtlCol="0">
            <a:spAutoFit/>
          </a:bodyPr>
          <a:lstStyle/>
          <a:p>
            <a:endParaRPr lang="en-IN" b="1" dirty="0"/>
          </a:p>
          <a:p>
            <a:endParaRPr lang="en-IN" dirty="0"/>
          </a:p>
        </p:txBody>
      </p:sp>
      <p:pic>
        <p:nvPicPr>
          <p:cNvPr id="15" name="Picture 14" descr="C:\Users\pc\Desktop\project\3rd.png"/>
          <p:cNvPicPr/>
          <p:nvPr/>
        </p:nvPicPr>
        <p:blipFill>
          <a:blip r:embed="rId2" cstate="print"/>
          <a:srcRect/>
          <a:stretch>
            <a:fillRect/>
          </a:stretch>
        </p:blipFill>
        <p:spPr bwMode="auto">
          <a:xfrm>
            <a:off x="110837" y="124692"/>
            <a:ext cx="5666507" cy="4696690"/>
          </a:xfrm>
          <a:prstGeom prst="rect">
            <a:avLst/>
          </a:prstGeom>
          <a:noFill/>
          <a:ln w="9525">
            <a:noFill/>
            <a:miter lim="800000"/>
            <a:headEnd/>
            <a:tailEnd/>
          </a:ln>
        </p:spPr>
      </p:pic>
      <p:sp>
        <p:nvSpPr>
          <p:cNvPr id="20" name="TextBox 19"/>
          <p:cNvSpPr txBox="1"/>
          <p:nvPr/>
        </p:nvSpPr>
        <p:spPr>
          <a:xfrm>
            <a:off x="3422072" y="5250873"/>
            <a:ext cx="3311237" cy="1077218"/>
          </a:xfrm>
          <a:prstGeom prst="rect">
            <a:avLst/>
          </a:prstGeom>
          <a:noFill/>
        </p:spPr>
        <p:txBody>
          <a:bodyPr wrap="square" rtlCol="0">
            <a:spAutoFit/>
          </a:bodyPr>
          <a:lstStyle/>
          <a:p>
            <a:pPr algn="r"/>
            <a:endParaRPr lang="en-IN" sz="3200" b="1" dirty="0"/>
          </a:p>
          <a:p>
            <a:pPr algn="r"/>
            <a:endParaRPr lang="en-IN" sz="3200" b="1" dirty="0"/>
          </a:p>
        </p:txBody>
      </p:sp>
      <p:pic>
        <p:nvPicPr>
          <p:cNvPr id="22" name="Picture 21" descr="C:\Users\pc\Desktop\project\5th.png"/>
          <p:cNvPicPr/>
          <p:nvPr/>
        </p:nvPicPr>
        <p:blipFill>
          <a:blip r:embed="rId3" cstate="print"/>
          <a:srcRect/>
          <a:stretch>
            <a:fillRect/>
          </a:stretch>
        </p:blipFill>
        <p:spPr bwMode="auto">
          <a:xfrm>
            <a:off x="5957455" y="124693"/>
            <a:ext cx="5846618" cy="4696689"/>
          </a:xfrm>
          <a:prstGeom prst="rect">
            <a:avLst/>
          </a:prstGeom>
          <a:noFill/>
          <a:ln w="9525">
            <a:noFill/>
            <a:miter lim="800000"/>
            <a:headEnd/>
            <a:tailEnd/>
          </a:ln>
        </p:spPr>
      </p:pic>
      <p:cxnSp>
        <p:nvCxnSpPr>
          <p:cNvPr id="24" name="Straight Connector 23"/>
          <p:cNvCxnSpPr/>
          <p:nvPr/>
        </p:nvCxnSpPr>
        <p:spPr>
          <a:xfrm flipH="1" flipV="1">
            <a:off x="387928" y="5805055"/>
            <a:ext cx="5181599" cy="13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76109" y="5818909"/>
            <a:ext cx="5403273"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246910" y="5442650"/>
            <a:ext cx="3990108" cy="400110"/>
          </a:xfrm>
          <a:prstGeom prst="rect">
            <a:avLst/>
          </a:prstGeom>
          <a:noFill/>
        </p:spPr>
        <p:txBody>
          <a:bodyPr wrap="square" rtlCol="0">
            <a:spAutoFit/>
          </a:bodyPr>
          <a:lstStyle/>
          <a:p>
            <a:r>
              <a:rPr lang="en-US" sz="2000" b="1" dirty="0" smtClean="0">
                <a:ln w="0"/>
                <a:effectLst>
                  <a:outerShdw blurRad="38100" dist="19050" dir="2700000" algn="tl" rotWithShape="0">
                    <a:schemeClr val="dk1">
                      <a:alpha val="40000"/>
                    </a:schemeClr>
                  </a:outerShdw>
                </a:effectLst>
              </a:rPr>
              <a:t>AFTER  COMPLETING  TASK</a:t>
            </a:r>
            <a:endParaRPr lang="en-IN" sz="2000" b="1" dirty="0">
              <a:ln w="0"/>
              <a:effectLst>
                <a:outerShdw blurRad="38100" dist="19050" dir="2700000" algn="tl" rotWithShape="0">
                  <a:schemeClr val="dk1">
                    <a:alpha val="40000"/>
                  </a:schemeClr>
                </a:outerShdw>
              </a:effectLst>
            </a:endParaRPr>
          </a:p>
        </p:txBody>
      </p:sp>
      <p:sp>
        <p:nvSpPr>
          <p:cNvPr id="31" name="TextBox 30"/>
          <p:cNvSpPr txBox="1"/>
          <p:nvPr/>
        </p:nvSpPr>
        <p:spPr>
          <a:xfrm>
            <a:off x="7245927" y="5350225"/>
            <a:ext cx="3602182" cy="369332"/>
          </a:xfrm>
          <a:prstGeom prst="rect">
            <a:avLst/>
          </a:prstGeom>
          <a:noFill/>
        </p:spPr>
        <p:txBody>
          <a:bodyPr wrap="square" rtlCol="0">
            <a:spAutoFit/>
          </a:bodyPr>
          <a:lstStyle/>
          <a:p>
            <a:r>
              <a:rPr lang="en-US" b="1" dirty="0" smtClean="0"/>
              <a:t>DELETE AND REMOVE THE TASK</a:t>
            </a:r>
            <a:endParaRPr lang="en-IN" b="1" dirty="0"/>
          </a:p>
        </p:txBody>
      </p:sp>
    </p:spTree>
    <p:extLst>
      <p:ext uri="{BB962C8B-B14F-4D97-AF65-F5344CB8AC3E}">
        <p14:creationId xmlns:p14="http://schemas.microsoft.com/office/powerpoint/2010/main" val="4016293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pc\Desktop\project\6ht.png"/>
          <p:cNvPicPr/>
          <p:nvPr/>
        </p:nvPicPr>
        <p:blipFill>
          <a:blip r:embed="rId2" cstate="print"/>
          <a:srcRect/>
          <a:stretch>
            <a:fillRect/>
          </a:stretch>
        </p:blipFill>
        <p:spPr bwMode="auto">
          <a:xfrm>
            <a:off x="568036" y="138546"/>
            <a:ext cx="11222182" cy="5375564"/>
          </a:xfrm>
          <a:prstGeom prst="rect">
            <a:avLst/>
          </a:prstGeom>
          <a:noFill/>
          <a:ln w="9525">
            <a:noFill/>
            <a:miter lim="800000"/>
            <a:headEnd/>
            <a:tailEnd/>
          </a:ln>
        </p:spPr>
      </p:pic>
      <p:cxnSp>
        <p:nvCxnSpPr>
          <p:cNvPr id="6" name="Straight Connector 5"/>
          <p:cNvCxnSpPr/>
          <p:nvPr/>
        </p:nvCxnSpPr>
        <p:spPr>
          <a:xfrm>
            <a:off x="997527" y="6026727"/>
            <a:ext cx="102939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69127" y="5657395"/>
            <a:ext cx="9531927" cy="646331"/>
          </a:xfrm>
          <a:prstGeom prst="rect">
            <a:avLst/>
          </a:prstGeom>
          <a:noFill/>
        </p:spPr>
        <p:txBody>
          <a:bodyPr wrap="square" rtlCol="0">
            <a:spAutoFit/>
          </a:bodyPr>
          <a:lstStyle/>
          <a:p>
            <a:r>
              <a:rPr lang="en-US" b="1" dirty="0" smtClean="0"/>
              <a:t>You are not  writing something and click on add ,then this show alert there </a:t>
            </a:r>
          </a:p>
          <a:p>
            <a:endParaRPr lang="en-IN" dirty="0"/>
          </a:p>
        </p:txBody>
      </p:sp>
    </p:spTree>
    <p:extLst>
      <p:ext uri="{BB962C8B-B14F-4D97-AF65-F5344CB8AC3E}">
        <p14:creationId xmlns:p14="http://schemas.microsoft.com/office/powerpoint/2010/main" val="2725383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pc\Desktop\project\13th.png"/>
          <p:cNvPicPr/>
          <p:nvPr/>
        </p:nvPicPr>
        <p:blipFill>
          <a:blip r:embed="rId2" cstate="print"/>
          <a:srcRect/>
          <a:stretch>
            <a:fillRect/>
          </a:stretch>
        </p:blipFill>
        <p:spPr bwMode="auto">
          <a:xfrm>
            <a:off x="104832" y="104543"/>
            <a:ext cx="5876868" cy="4391257"/>
          </a:xfrm>
          <a:prstGeom prst="rect">
            <a:avLst/>
          </a:prstGeom>
          <a:noFill/>
          <a:ln w="9525">
            <a:noFill/>
            <a:miter lim="800000"/>
            <a:headEnd/>
            <a:tailEnd/>
          </a:ln>
        </p:spPr>
      </p:pic>
      <p:pic>
        <p:nvPicPr>
          <p:cNvPr id="6" name="Picture 5" descr="C:\Users\pc\Desktop\project\15th.png"/>
          <p:cNvPicPr/>
          <p:nvPr/>
        </p:nvPicPr>
        <p:blipFill>
          <a:blip r:embed="rId3" cstate="print"/>
          <a:srcRect/>
          <a:stretch>
            <a:fillRect/>
          </a:stretch>
        </p:blipFill>
        <p:spPr bwMode="auto">
          <a:xfrm>
            <a:off x="6134100" y="104543"/>
            <a:ext cx="5735002" cy="4391257"/>
          </a:xfrm>
          <a:prstGeom prst="rect">
            <a:avLst/>
          </a:prstGeom>
          <a:noFill/>
          <a:ln w="9525">
            <a:noFill/>
            <a:miter lim="800000"/>
            <a:headEnd/>
            <a:tailEnd/>
          </a:ln>
        </p:spPr>
      </p:pic>
      <p:cxnSp>
        <p:nvCxnSpPr>
          <p:cNvPr id="8" name="Straight Connector 7"/>
          <p:cNvCxnSpPr/>
          <p:nvPr/>
        </p:nvCxnSpPr>
        <p:spPr>
          <a:xfrm>
            <a:off x="1155700" y="5651500"/>
            <a:ext cx="9842500" cy="635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8100" y="5282168"/>
            <a:ext cx="4064000" cy="400110"/>
          </a:xfrm>
          <a:prstGeom prst="rect">
            <a:avLst/>
          </a:prstGeom>
          <a:noFill/>
        </p:spPr>
        <p:txBody>
          <a:bodyPr wrap="square" rtlCol="0">
            <a:spAutoFit/>
          </a:bodyPr>
          <a:lstStyle/>
          <a:p>
            <a:r>
              <a:rPr lang="en-US" sz="2000" b="1" dirty="0" smtClean="0"/>
              <a:t>RESPONSIVE PAGE</a:t>
            </a:r>
            <a:endParaRPr lang="en-IN" sz="2000" b="1" dirty="0"/>
          </a:p>
        </p:txBody>
      </p:sp>
    </p:spTree>
    <p:extLst>
      <p:ext uri="{BB962C8B-B14F-4D97-AF65-F5344CB8AC3E}">
        <p14:creationId xmlns:p14="http://schemas.microsoft.com/office/powerpoint/2010/main" val="67240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8CCC480-2C08-D29C-765E-95213E472174}"/>
              </a:ext>
            </a:extLst>
          </p:cNvPr>
          <p:cNvSpPr txBox="1">
            <a:spLocks noGrp="1"/>
          </p:cNvSpPr>
          <p:nvPr>
            <p:ph type="title"/>
          </p:nvPr>
        </p:nvSpPr>
        <p:spPr>
          <a:xfrm>
            <a:off x="1143000" y="894225"/>
            <a:ext cx="5547032" cy="667875"/>
          </a:xfrm>
          <a:prstGeom prst="rect">
            <a:avLst/>
          </a:prstGeom>
          <a:noFill/>
        </p:spPr>
        <p:txBody>
          <a:bodyPr wrap="square" rtlCol="0">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Conclusion</a:t>
            </a:r>
          </a:p>
        </p:txBody>
      </p:sp>
      <p:sp>
        <p:nvSpPr>
          <p:cNvPr id="2" name="Rectangle 1">
            <a:extLst>
              <a:ext uri="{FF2B5EF4-FFF2-40B4-BE49-F238E27FC236}">
                <a16:creationId xmlns:a16="http://schemas.microsoft.com/office/drawing/2014/main" xmlns="" id="{B4DD9189-BB08-8BAA-68C7-B9228682C23A}"/>
              </a:ext>
            </a:extLst>
          </p:cNvPr>
          <p:cNvSpPr>
            <a:spLocks noChangeArrowheads="1"/>
          </p:cNvSpPr>
          <p:nvPr/>
        </p:nvSpPr>
        <p:spPr bwMode="auto">
          <a:xfrm>
            <a:off x="444500" y="1633106"/>
            <a:ext cx="10337799"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Summary</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lang="en-US" altLang="en-US" sz="2000" dirty="0" err="1" smtClean="0">
                <a:latin typeface="Times New Roman" panose="02020603050405020304" pitchFamily="18" charset="0"/>
                <a:cs typeface="Times New Roman" panose="02020603050405020304" pitchFamily="18" charset="0"/>
              </a:rPr>
              <a:t>todo</a:t>
            </a:r>
            <a:r>
              <a:rPr lang="en-US" altLang="en-US" sz="2000" dirty="0" smtClean="0">
                <a:latin typeface="Times New Roman" panose="02020603050405020304" pitchFamily="18" charset="0"/>
                <a:cs typeface="Times New Roman" panose="02020603050405020304" pitchFamily="18" charset="0"/>
              </a:rPr>
              <a:t> list</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website successfully showcases the power of web development by combining HTML for structure, CSS for design, and JavaScript for functionality. It provides a robust platform for enhancing the </a:t>
            </a:r>
            <a:r>
              <a:rPr lang="en-US" altLang="en-US" sz="2000" dirty="0" err="1" smtClean="0">
                <a:latin typeface="Times New Roman" panose="02020603050405020304" pitchFamily="18" charset="0"/>
                <a:cs typeface="Times New Roman" panose="02020603050405020304" pitchFamily="18" charset="0"/>
              </a:rPr>
              <a:t>todo</a:t>
            </a:r>
            <a:r>
              <a:rPr lang="en-US" altLang="en-US" sz="2000" dirty="0" smtClean="0">
                <a:latin typeface="Times New Roman" panose="02020603050405020304" pitchFamily="18" charset="0"/>
                <a:cs typeface="Times New Roman" panose="02020603050405020304" pitchFamily="18" charset="0"/>
              </a:rPr>
              <a:t> list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digital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presence.</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lvl="0" indent="-285750" algn="just" defTabSz="914400" eaLnBrk="0" fontAlgn="base" hangingPunct="0">
              <a:spcBef>
                <a:spcPct val="0"/>
              </a:spcBef>
              <a:spcAft>
                <a:spcPct val="0"/>
              </a:spcAft>
              <a:buFont typeface="Wingdings" panose="05000000000000000000" pitchFamily="2" charset="2"/>
              <a:buChar char="q"/>
            </a:pPr>
            <a:r>
              <a:rPr lang="en-US" altLang="en-US" sz="2000" b="1" u="sng" dirty="0" smtClean="0">
                <a:latin typeface="Times New Roman" panose="02020603050405020304" pitchFamily="18" charset="0"/>
                <a:cs typeface="Times New Roman" panose="02020603050405020304" pitchFamily="18" charset="0"/>
              </a:rPr>
              <a:t>Objectives met</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develop a</a:t>
            </a:r>
            <a:r>
              <a:rPr kumimoji="0" lang="en-US" altLang="en-US" sz="200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comprehensive and user-friendly to-do list that meets the needs of the targets </a:t>
            </a:r>
            <a:r>
              <a:rPr kumimoji="0" lang="en-US" altLang="en-US" sz="200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audience.implemented</a:t>
            </a:r>
            <a:r>
              <a:rPr kumimoji="0" lang="en-US" altLang="en-US" sz="200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features such as task prioritization, deadlines </a:t>
            </a:r>
            <a:r>
              <a:rPr lang="en-US" sz="2000" dirty="0" smtClean="0"/>
              <a:t>and </a:t>
            </a:r>
            <a:r>
              <a:rPr lang="en-US" sz="2000" dirty="0"/>
              <a:t>reminders, enhancing user productivity and organization</a:t>
            </a:r>
            <a:r>
              <a:rPr lang="en-US" sz="2000" dirty="0" smtClean="0"/>
              <a:t>.</a:t>
            </a:r>
          </a:p>
          <a:p>
            <a:pPr marL="285750" lvl="0" indent="-285750" algn="just" defTabSz="914400" eaLnBrk="0" fontAlgn="base" hangingPunct="0">
              <a:spcBef>
                <a:spcPct val="0"/>
              </a:spcBef>
              <a:spcAft>
                <a:spcPct val="0"/>
              </a:spcAft>
              <a:buFont typeface="Wingdings" panose="05000000000000000000" pitchFamily="2" charset="2"/>
              <a:buChar char="q"/>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indent="-285750" algn="just" defTabSz="914400" eaLnBrk="0" fontAlgn="base" hangingPunct="0">
              <a:spcBef>
                <a:spcPct val="0"/>
              </a:spcBef>
              <a:spcAft>
                <a:spcPct val="0"/>
              </a:spcAft>
              <a:buFont typeface="Wingdings" panose="05000000000000000000" pitchFamily="2" charset="2"/>
              <a:buChar char="q"/>
            </a:pPr>
            <a:r>
              <a:rPr lang="en-US" sz="2000" b="1" u="sng" dirty="0"/>
              <a:t>Future Recommendations:</a:t>
            </a:r>
          </a:p>
          <a:p>
            <a:pPr algn="just"/>
            <a:r>
              <a:rPr lang="en-US" sz="2000" dirty="0" smtClean="0"/>
              <a:t>Explore </a:t>
            </a:r>
            <a:r>
              <a:rPr lang="en-US" sz="2000" dirty="0"/>
              <a:t>additional features such as integration with other productivity tools or </a:t>
            </a:r>
            <a:r>
              <a:rPr lang="en-US" sz="2000" dirty="0" smtClean="0"/>
              <a:t> advanced </a:t>
            </a:r>
            <a:r>
              <a:rPr lang="en-US" sz="2000" dirty="0"/>
              <a:t>analytics for task management. the project has demonstrated the </a:t>
            </a:r>
            <a:r>
              <a:rPr lang="en-US" sz="2000" dirty="0" smtClean="0"/>
              <a:t> effectiveness </a:t>
            </a:r>
            <a:r>
              <a:rPr lang="en-US" sz="2000" dirty="0"/>
              <a:t>of a well-structured to-do list in improving personal and professional </a:t>
            </a:r>
            <a:r>
              <a:rPr lang="en-US" sz="2000" dirty="0" smtClean="0"/>
              <a:t> organization</a:t>
            </a:r>
            <a:r>
              <a:rPr lang="en-US" sz="2000" dirty="0"/>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descr="C:\Users\asian\Desktop\Poornima logo.png">
            <a:extLst>
              <a:ext uri="{FF2B5EF4-FFF2-40B4-BE49-F238E27FC236}">
                <a16:creationId xmlns:a16="http://schemas.microsoft.com/office/drawing/2014/main" xmlns="" id="{B50F55EA-E7ED-B4DA-3A6D-7B7CB7C288D8}"/>
              </a:ext>
            </a:extLst>
          </p:cNvPr>
          <p:cNvPicPr>
            <a:picLocks noChangeAspect="1" noChangeArrowheads="1"/>
          </p:cNvPicPr>
          <p:nvPr/>
        </p:nvPicPr>
        <p:blipFill>
          <a:blip r:embed="rId2" cstate="print"/>
          <a:srcRect/>
          <a:stretch>
            <a:fillRect/>
          </a:stretch>
        </p:blipFill>
        <p:spPr bwMode="auto">
          <a:xfrm>
            <a:off x="10351767" y="-6085"/>
            <a:ext cx="1692943" cy="1745028"/>
          </a:xfrm>
          <a:prstGeom prst="rect">
            <a:avLst/>
          </a:prstGeom>
          <a:noFill/>
        </p:spPr>
      </p:pic>
    </p:spTree>
    <p:extLst>
      <p:ext uri="{BB962C8B-B14F-4D97-AF65-F5344CB8AC3E}">
        <p14:creationId xmlns:p14="http://schemas.microsoft.com/office/powerpoint/2010/main" val="1825046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E6C997C-DF51-FDDD-F108-3E2681FCE979}"/>
              </a:ext>
            </a:extLst>
          </p:cNvPr>
          <p:cNvPicPr>
            <a:picLocks noChangeAspect="1"/>
          </p:cNvPicPr>
          <p:nvPr/>
        </p:nvPicPr>
        <p:blipFill>
          <a:blip r:embed="rId2"/>
          <a:stretch>
            <a:fillRect/>
          </a:stretch>
        </p:blipFill>
        <p:spPr>
          <a:xfrm>
            <a:off x="0" y="0"/>
            <a:ext cx="12191999"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064397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D8A81D4-7B05-B524-C26F-1D3E677D315A}"/>
              </a:ext>
            </a:extLst>
          </p:cNvPr>
          <p:cNvSpPr txBox="1"/>
          <p:nvPr/>
        </p:nvSpPr>
        <p:spPr>
          <a:xfrm>
            <a:off x="1435510" y="2782529"/>
            <a:ext cx="9615949" cy="1015663"/>
          </a:xfrm>
          <a:prstGeom prst="rect">
            <a:avLst/>
          </a:prstGeom>
          <a:noFill/>
        </p:spPr>
        <p:txBody>
          <a:bodyPr wrap="square" rtlCol="0">
            <a:spAutoFit/>
          </a:bodyPr>
          <a:lstStyle/>
          <a:p>
            <a:pPr algn="ctr"/>
            <a:r>
              <a:rPr lang="en-IN" sz="6000" b="1" dirty="0">
                <a:latin typeface="Times New Roman" panose="02020603050405020304" pitchFamily="18" charset="0"/>
                <a:cs typeface="Times New Roman" panose="02020603050405020304" pitchFamily="18" charset="0"/>
              </a:rPr>
              <a:t>THANKYOU</a:t>
            </a:r>
          </a:p>
        </p:txBody>
      </p:sp>
      <p:pic>
        <p:nvPicPr>
          <p:cNvPr id="3" name="Picture 2" descr="C:\Users\asian\Desktop\Poornima logo.png">
            <a:extLst>
              <a:ext uri="{FF2B5EF4-FFF2-40B4-BE49-F238E27FC236}">
                <a16:creationId xmlns:a16="http://schemas.microsoft.com/office/drawing/2014/main" xmlns="" id="{0D8AD1CA-A30F-C910-C095-0BE463BA0E63}"/>
              </a:ext>
            </a:extLst>
          </p:cNvPr>
          <p:cNvPicPr>
            <a:picLocks noChangeAspect="1" noChangeArrowheads="1"/>
          </p:cNvPicPr>
          <p:nvPr/>
        </p:nvPicPr>
        <p:blipFill>
          <a:blip r:embed="rId2" cstate="print"/>
          <a:srcRect/>
          <a:stretch>
            <a:fillRect/>
          </a:stretch>
        </p:blipFill>
        <p:spPr bwMode="auto">
          <a:xfrm>
            <a:off x="10351767" y="-6085"/>
            <a:ext cx="1692943" cy="1745028"/>
          </a:xfrm>
          <a:prstGeom prst="rect">
            <a:avLst/>
          </a:prstGeom>
          <a:noFill/>
        </p:spPr>
      </p:pic>
    </p:spTree>
    <p:extLst>
      <p:ext uri="{BB962C8B-B14F-4D97-AF65-F5344CB8AC3E}">
        <p14:creationId xmlns:p14="http://schemas.microsoft.com/office/powerpoint/2010/main" val="3077654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1097280" y="286603"/>
            <a:ext cx="826303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Montserrat"/>
              <a:buNone/>
            </a:pPr>
            <a:r>
              <a:rPr lang="en-US"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ontserrat"/>
              </a:rPr>
              <a:t>Content</a:t>
            </a:r>
            <a:endParaRPr sz="4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1" name="Google Shape;111;p2"/>
          <p:cNvSpPr txBox="1">
            <a:spLocks noGrp="1"/>
          </p:cNvSpPr>
          <p:nvPr>
            <p:ph idx="1"/>
          </p:nvPr>
        </p:nvSpPr>
        <p:spPr>
          <a:prstGeom prst="rect">
            <a:avLst/>
          </a:prstGeom>
          <a:noFill/>
          <a:ln>
            <a:noFill/>
          </a:ln>
        </p:spPr>
        <p:txBody>
          <a:bodyPr spcFirstLastPara="1" wrap="square" lIns="0" tIns="45700" rIns="0" bIns="45700" anchor="t" anchorCtr="0">
            <a:normAutofit fontScale="92500" lnSpcReduction="10000"/>
          </a:bodyPr>
          <a:lstStyle/>
          <a:p>
            <a:pPr marL="594360" lvl="0" indent="-342900" algn="just" rtl="0">
              <a:lnSpc>
                <a:spcPct val="90000"/>
              </a:lnSpc>
              <a:spcBef>
                <a:spcPts val="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Introduction to Company</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Prerequisites of the Training</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Training Description</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IDE Used</a:t>
            </a: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Day Wise Schedule</a:t>
            </a: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Technology Used</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Description</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Snapshots of Project</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Conclusion and Future Scope</a:t>
            </a:r>
            <a:endParaRPr dirty="0">
              <a:solidFill>
                <a:schemeClr val="tx1"/>
              </a:solidFill>
              <a:latin typeface="Times New Roman" panose="02020603050405020304" pitchFamily="18" charset="0"/>
              <a:cs typeface="Times New Roman" panose="02020603050405020304" pitchFamily="18" charset="0"/>
            </a:endParaRPr>
          </a:p>
          <a:p>
            <a:pPr marL="594360" lvl="0" indent="-342900" algn="just" rtl="0">
              <a:lnSpc>
                <a:spcPct val="90000"/>
              </a:lnSpc>
              <a:spcBef>
                <a:spcPts val="1400"/>
              </a:spcBef>
              <a:spcAft>
                <a:spcPts val="0"/>
              </a:spcAft>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References</a:t>
            </a:r>
            <a:endParaRPr dirty="0">
              <a:solidFill>
                <a:schemeClr val="tx1"/>
              </a:solidFill>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dirty="0">
              <a:latin typeface="Times New Roman" panose="02020603050405020304" pitchFamily="18" charset="0"/>
              <a:cs typeface="Times New Roman" panose="02020603050405020304" pitchFamily="18" charset="0"/>
            </a:endParaRPr>
          </a:p>
        </p:txBody>
      </p:sp>
      <p:pic>
        <p:nvPicPr>
          <p:cNvPr id="2" name="Picture 2" descr="C:\Users\asian\Desktop\Poornima logo.png">
            <a:extLst>
              <a:ext uri="{FF2B5EF4-FFF2-40B4-BE49-F238E27FC236}">
                <a16:creationId xmlns:a16="http://schemas.microsoft.com/office/drawing/2014/main" xmlns="" id="{5AC874F7-2FF4-6049-C5A9-6DA8B7B748F7}"/>
              </a:ext>
            </a:extLst>
          </p:cNvPr>
          <p:cNvPicPr>
            <a:picLocks noChangeAspect="1" noChangeArrowheads="1"/>
          </p:cNvPicPr>
          <p:nvPr/>
        </p:nvPicPr>
        <p:blipFill>
          <a:blip r:embed="rId3" cstate="print"/>
          <a:srcRect/>
          <a:stretch>
            <a:fillRect/>
          </a:stretch>
        </p:blipFill>
        <p:spPr bwMode="auto">
          <a:xfrm>
            <a:off x="10209212" y="13319"/>
            <a:ext cx="1892935" cy="1951173"/>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400" b="1" dirty="0">
                <a:solidFill>
                  <a:schemeClr val="tx1"/>
                </a:solidFill>
                <a:latin typeface="Times New Roman" panose="02020603050405020304" pitchFamily="18" charset="0"/>
                <a:cs typeface="Times New Roman" panose="02020603050405020304" pitchFamily="18" charset="0"/>
              </a:rPr>
              <a:t>Introduction to Company</a:t>
            </a:r>
            <a:endParaRPr sz="44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3EE935F3-5F43-1CCD-D2D8-772A8D63B93B}"/>
              </a:ext>
            </a:extLst>
          </p:cNvPr>
          <p:cNvSpPr txBox="1"/>
          <p:nvPr/>
        </p:nvSpPr>
        <p:spPr>
          <a:xfrm>
            <a:off x="1097280" y="1737360"/>
            <a:ext cx="10065416" cy="461664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IN" sz="2000" u="sng" dirty="0">
                <a:solidFill>
                  <a:schemeClr val="tx1"/>
                </a:solidFill>
                <a:latin typeface="Times New Roman" panose="02020603050405020304" pitchFamily="18" charset="0"/>
                <a:cs typeface="Times New Roman" panose="02020603050405020304" pitchFamily="18" charset="0"/>
              </a:rPr>
              <a:t>Company Name</a:t>
            </a:r>
            <a:r>
              <a:rPr lang="en-IN" sz="2000" dirty="0">
                <a:solidFill>
                  <a:schemeClr val="tx1"/>
                </a:solidFill>
                <a:latin typeface="Times New Roman" panose="02020603050405020304" pitchFamily="18" charset="0"/>
                <a:cs typeface="Times New Roman" panose="02020603050405020304" pitchFamily="18" charset="0"/>
              </a:rPr>
              <a:t>: Bussibees Ed-tech Pvt.</a:t>
            </a:r>
            <a:r>
              <a:rPr lang="en-IN" sz="2000" dirty="0">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Ltd.</a:t>
            </a:r>
          </a:p>
          <a:p>
            <a:pPr marL="342900" indent="-342900" algn="just">
              <a:lnSpc>
                <a:spcPct val="150000"/>
              </a:lnSpc>
              <a:buFont typeface="Arial" panose="020B0604020202020204" pitchFamily="34" charset="0"/>
              <a:buChar char="•"/>
            </a:pPr>
            <a:r>
              <a:rPr lang="en-IN" sz="2000" u="sng" dirty="0">
                <a:latin typeface="Times New Roman" panose="02020603050405020304" pitchFamily="18" charset="0"/>
                <a:cs typeface="Times New Roman" panose="02020603050405020304" pitchFamily="18" charset="0"/>
              </a:rPr>
              <a:t>About</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Bussibees Ed-tech Pvt. Ltd. is a pioneering education technology company dedicated to transforming the learning landscape through cutting-edge digital solutions. The company delivers innovative tools and platforms designed to empower educational institutions and businesses with scalable and impactful digital learning solutions.</a:t>
            </a:r>
            <a:endParaRPr lang="en-IN" sz="20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000" u="sng" dirty="0">
                <a:solidFill>
                  <a:schemeClr val="tx1"/>
                </a:solidFill>
                <a:latin typeface="Times New Roman" panose="02020603050405020304" pitchFamily="18" charset="0"/>
                <a:cs typeface="Times New Roman" panose="02020603050405020304" pitchFamily="18" charset="0"/>
              </a:rPr>
              <a:t>HR Name</a:t>
            </a:r>
            <a:r>
              <a:rPr lang="en-IN" sz="2000" dirty="0">
                <a:solidFill>
                  <a:schemeClr val="tx1"/>
                </a:solidFill>
                <a:latin typeface="Times New Roman" panose="02020603050405020304" pitchFamily="18" charset="0"/>
                <a:cs typeface="Times New Roman" panose="02020603050405020304" pitchFamily="18" charset="0"/>
              </a:rPr>
              <a:t>: Mr. Neeraj Sharma</a:t>
            </a:r>
          </a:p>
          <a:p>
            <a:pPr marL="342900" indent="-342900" algn="just">
              <a:lnSpc>
                <a:spcPct val="150000"/>
              </a:lnSpc>
              <a:buFont typeface="Arial" panose="020B0604020202020204" pitchFamily="34" charset="0"/>
              <a:buChar char="•"/>
            </a:pPr>
            <a:r>
              <a:rPr lang="en-IN" sz="2000" u="sng" dirty="0">
                <a:solidFill>
                  <a:schemeClr val="tx1"/>
                </a:solidFill>
                <a:latin typeface="Times New Roman" panose="02020603050405020304" pitchFamily="18" charset="0"/>
                <a:cs typeface="Times New Roman" panose="02020603050405020304" pitchFamily="18" charset="0"/>
              </a:rPr>
              <a:t>Mobile Number</a:t>
            </a:r>
            <a:r>
              <a:rPr lang="en-IN" sz="2000" dirty="0">
                <a:solidFill>
                  <a:schemeClr val="tx1"/>
                </a:solidFill>
                <a:latin typeface="Times New Roman" panose="02020603050405020304" pitchFamily="18" charset="0"/>
                <a:cs typeface="Times New Roman" panose="02020603050405020304" pitchFamily="18" charset="0"/>
              </a:rPr>
              <a:t>: 8619003586</a:t>
            </a:r>
          </a:p>
          <a:p>
            <a:pPr marL="342900" indent="-342900" algn="just">
              <a:lnSpc>
                <a:spcPct val="150000"/>
              </a:lnSpc>
              <a:buFont typeface="Arial" panose="020B0604020202020204" pitchFamily="34" charset="0"/>
              <a:buChar char="•"/>
            </a:pPr>
            <a:r>
              <a:rPr lang="en-IN" sz="2000" u="sng" dirty="0">
                <a:solidFill>
                  <a:schemeClr val="tx1"/>
                </a:solidFill>
                <a:latin typeface="Times New Roman" panose="02020603050405020304" pitchFamily="18" charset="0"/>
                <a:cs typeface="Times New Roman" panose="02020603050405020304" pitchFamily="18" charset="0"/>
              </a:rPr>
              <a:t>E-mail</a:t>
            </a:r>
            <a:r>
              <a:rPr lang="en-IN" sz="2000" dirty="0">
                <a:solidFill>
                  <a:schemeClr val="tx1"/>
                </a:solidFill>
                <a:latin typeface="Times New Roman" panose="02020603050405020304" pitchFamily="18" charset="0"/>
                <a:cs typeface="Times New Roman" panose="02020603050405020304" pitchFamily="18" charset="0"/>
              </a:rPr>
              <a:t>: info@bussibees.com</a:t>
            </a:r>
          </a:p>
          <a:p>
            <a:pPr marL="342900" indent="-342900" algn="just">
              <a:lnSpc>
                <a:spcPct val="150000"/>
              </a:lnSpc>
              <a:buFont typeface="Arial" panose="020B0604020202020204" pitchFamily="34" charset="0"/>
              <a:buChar char="•"/>
            </a:pPr>
            <a:r>
              <a:rPr lang="en-IN" sz="2000" u="sng" dirty="0">
                <a:solidFill>
                  <a:schemeClr val="tx1"/>
                </a:solidFill>
                <a:latin typeface="Times New Roman" panose="02020603050405020304" pitchFamily="18" charset="0"/>
                <a:cs typeface="Times New Roman" panose="02020603050405020304" pitchFamily="18" charset="0"/>
              </a:rPr>
              <a:t>Website</a:t>
            </a:r>
            <a:r>
              <a:rPr lang="en-IN" sz="2000" dirty="0">
                <a:solidFill>
                  <a:schemeClr val="tx1"/>
                </a:solidFill>
                <a:latin typeface="Times New Roman" panose="02020603050405020304" pitchFamily="18" charset="0"/>
                <a:cs typeface="Times New Roman" panose="02020603050405020304" pitchFamily="18" charset="0"/>
              </a:rPr>
              <a:t>: www.bussibees.com</a:t>
            </a:r>
          </a:p>
          <a:p>
            <a:endParaRPr lang="en-IN" sz="2400" dirty="0"/>
          </a:p>
        </p:txBody>
      </p:sp>
      <p:pic>
        <p:nvPicPr>
          <p:cNvPr id="5" name="Picture 2" descr="C:\Users\asian\Desktop\Poornima logo.png">
            <a:extLst>
              <a:ext uri="{FF2B5EF4-FFF2-40B4-BE49-F238E27FC236}">
                <a16:creationId xmlns:a16="http://schemas.microsoft.com/office/drawing/2014/main" xmlns="" id="{5AAFB447-86F5-1E0B-A47F-4F1921327E68}"/>
              </a:ext>
            </a:extLst>
          </p:cNvPr>
          <p:cNvPicPr>
            <a:picLocks noChangeAspect="1" noChangeArrowheads="1"/>
          </p:cNvPicPr>
          <p:nvPr/>
        </p:nvPicPr>
        <p:blipFill>
          <a:blip r:embed="rId3" cstate="print"/>
          <a:srcRect/>
          <a:stretch>
            <a:fillRect/>
          </a:stretch>
        </p:blipFill>
        <p:spPr bwMode="auto">
          <a:xfrm>
            <a:off x="10216228" y="0"/>
            <a:ext cx="1892935" cy="195117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400" b="1" dirty="0">
                <a:solidFill>
                  <a:schemeClr val="tx1"/>
                </a:solidFill>
                <a:latin typeface="Times New Roman" panose="02020603050405020304" pitchFamily="18" charset="0"/>
                <a:cs typeface="Times New Roman" panose="02020603050405020304" pitchFamily="18" charset="0"/>
              </a:rPr>
              <a:t>Prerequisites of the Training</a:t>
            </a:r>
            <a:endParaRPr sz="4400" dirty="0">
              <a:solidFill>
                <a:schemeClr val="tx1"/>
              </a:solidFill>
              <a:latin typeface="Times New Roman" panose="02020603050405020304" pitchFamily="18" charset="0"/>
              <a:cs typeface="Times New Roman" panose="02020603050405020304" pitchFamily="18" charset="0"/>
            </a:endParaRPr>
          </a:p>
        </p:txBody>
      </p:sp>
      <p:sp>
        <p:nvSpPr>
          <p:cNvPr id="123" name="Google Shape;123;p4"/>
          <p:cNvSpPr txBox="1">
            <a:spLocks noGrp="1"/>
          </p:cNvSpPr>
          <p:nvPr>
            <p:ph idx="1"/>
          </p:nvPr>
        </p:nvSpPr>
        <p:spPr>
          <a:xfrm>
            <a:off x="1066800" y="1939856"/>
            <a:ext cx="10058400" cy="4008659"/>
          </a:xfrm>
          <a:prstGeom prst="rect">
            <a:avLst/>
          </a:prstGeom>
          <a:noFill/>
          <a:ln>
            <a:noFill/>
          </a:ln>
        </p:spPr>
        <p:txBody>
          <a:bodyPr spcFirstLastPara="1" wrap="square" lIns="0" tIns="45700" rIns="0" bIns="45700" anchor="t" anchorCtr="0">
            <a:noAutofit/>
          </a:bodyPr>
          <a:lstStyle/>
          <a:p>
            <a:pPr marL="434340" lvl="0" indent="-342900" algn="l" rtl="0">
              <a:lnSpc>
                <a:spcPct val="150000"/>
              </a:lnSpc>
              <a:spcBef>
                <a:spcPts val="0"/>
              </a:spcBef>
              <a:spcAft>
                <a:spcPts val="0"/>
              </a:spcAft>
              <a:buSzPts val="2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Basic Computer Knowledge</a:t>
            </a:r>
          </a:p>
          <a:p>
            <a:pPr marL="434340" lvl="0" indent="-342900" algn="l" rtl="0">
              <a:lnSpc>
                <a:spcPct val="150000"/>
              </a:lnSpc>
              <a:spcBef>
                <a:spcPts val="0"/>
              </a:spcBef>
              <a:spcAft>
                <a:spcPts val="0"/>
              </a:spcAft>
              <a:buSzPts val="20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Internet Navigation Skills</a:t>
            </a:r>
          </a:p>
          <a:p>
            <a:pPr marL="434340" lvl="0" indent="-342900" algn="l" rtl="0">
              <a:lnSpc>
                <a:spcPct val="150000"/>
              </a:lnSpc>
              <a:spcBef>
                <a:spcPts val="0"/>
              </a:spcBef>
              <a:spcAft>
                <a:spcPts val="0"/>
              </a:spcAft>
              <a:buSzPts val="2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Fundamental Typing  Skills</a:t>
            </a:r>
          </a:p>
          <a:p>
            <a:pPr marL="434340" lvl="0" indent="-342900" algn="l" rtl="0">
              <a:lnSpc>
                <a:spcPct val="150000"/>
              </a:lnSpc>
              <a:spcBef>
                <a:spcPts val="0"/>
              </a:spcBef>
              <a:spcAft>
                <a:spcPts val="0"/>
              </a:spcAft>
              <a:buSzPts val="2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Basic Understanding of Web Browsers</a:t>
            </a:r>
            <a:endParaRPr dirty="0">
              <a:latin typeface="Times New Roman" panose="02020603050405020304" pitchFamily="18" charset="0"/>
              <a:cs typeface="Times New Roman" panose="02020603050405020304" pitchFamily="18" charset="0"/>
            </a:endParaRPr>
          </a:p>
        </p:txBody>
      </p:sp>
      <p:pic>
        <p:nvPicPr>
          <p:cNvPr id="2" name="Picture 2" descr="C:\Users\asian\Desktop\Poornima logo.png">
            <a:extLst>
              <a:ext uri="{FF2B5EF4-FFF2-40B4-BE49-F238E27FC236}">
                <a16:creationId xmlns:a16="http://schemas.microsoft.com/office/drawing/2014/main" xmlns="" id="{B66ED353-C46C-4751-7214-4CAC25C823FF}"/>
              </a:ext>
            </a:extLst>
          </p:cNvPr>
          <p:cNvPicPr>
            <a:picLocks noChangeAspect="1" noChangeArrowheads="1"/>
          </p:cNvPicPr>
          <p:nvPr/>
        </p:nvPicPr>
        <p:blipFill>
          <a:blip r:embed="rId3" cstate="print"/>
          <a:srcRect/>
          <a:stretch>
            <a:fillRect/>
          </a:stretch>
        </p:blipFill>
        <p:spPr bwMode="auto">
          <a:xfrm>
            <a:off x="10209212" y="36394"/>
            <a:ext cx="1892935" cy="195117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400" b="1" dirty="0">
                <a:solidFill>
                  <a:schemeClr val="tx1"/>
                </a:solidFill>
                <a:latin typeface="Times New Roman" panose="02020603050405020304" pitchFamily="18" charset="0"/>
                <a:cs typeface="Times New Roman" panose="02020603050405020304" pitchFamily="18" charset="0"/>
              </a:rPr>
              <a:t>Training Description</a:t>
            </a:r>
            <a:endParaRPr sz="4400" dirty="0">
              <a:solidFill>
                <a:schemeClr val="tx1"/>
              </a:solidFill>
              <a:latin typeface="Times New Roman" panose="02020603050405020304" pitchFamily="18" charset="0"/>
              <a:cs typeface="Times New Roman" panose="02020603050405020304" pitchFamily="18" charset="0"/>
            </a:endParaRPr>
          </a:p>
        </p:txBody>
      </p:sp>
      <p:sp>
        <p:nvSpPr>
          <p:cNvPr id="129" name="Google Shape;129;p5"/>
          <p:cNvSpPr txBox="1">
            <a:spLocks noGrp="1"/>
          </p:cNvSpPr>
          <p:nvPr>
            <p:ph idx="1"/>
          </p:nvPr>
        </p:nvSpPr>
        <p:spPr>
          <a:prstGeom prst="rect">
            <a:avLst/>
          </a:prstGeom>
          <a:noFill/>
          <a:ln>
            <a:noFill/>
          </a:ln>
        </p:spPr>
        <p:txBody>
          <a:bodyPr spcFirstLastPara="1" wrap="square" lIns="0" tIns="45700" rIns="0" bIns="45700" anchor="t" anchorCtr="0">
            <a:normAutofit fontScale="25000" lnSpcReduction="20000"/>
          </a:bodyPr>
          <a:lstStyle/>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Time Period: 15 Days</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Starting Date: 11 July 2024</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Ending Date: 26 July 2024</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Working Hours: 5 hours/day</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Location: Jaipur, Rajasthan</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Address of the Company: Baba Vidhan Sabha Nagar Patrakar rd near Orient Residency, Jaipur, Rajasthan - 302020</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Training Coordinator: Mr. Shiryansh Sharma</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Designation: Trainer</a:t>
            </a:r>
          </a:p>
          <a:p>
            <a:pPr marL="685800" lvl="0" indent="-342900" algn="just"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Training Coordinator Email: shiryansh7012@gmail.com</a:t>
            </a:r>
          </a:p>
          <a:p>
            <a:pPr marL="91440" lvl="0" indent="0" algn="l" rtl="0">
              <a:lnSpc>
                <a:spcPct val="90000"/>
              </a:lnSpc>
              <a:spcBef>
                <a:spcPts val="0"/>
              </a:spcBef>
              <a:spcAft>
                <a:spcPts val="0"/>
              </a:spcAft>
              <a:buSzPts val="2000"/>
              <a:buNone/>
            </a:pPr>
            <a:endParaRPr dirty="0"/>
          </a:p>
        </p:txBody>
      </p:sp>
      <p:pic>
        <p:nvPicPr>
          <p:cNvPr id="2" name="Picture 2" descr="C:\Users\asian\Desktop\Poornima logo.png">
            <a:extLst>
              <a:ext uri="{FF2B5EF4-FFF2-40B4-BE49-F238E27FC236}">
                <a16:creationId xmlns:a16="http://schemas.microsoft.com/office/drawing/2014/main" xmlns="" id="{79E66A91-69F4-11A5-9B04-7C926FC57BF6}"/>
              </a:ext>
            </a:extLst>
          </p:cNvPr>
          <p:cNvPicPr>
            <a:picLocks noChangeAspect="1" noChangeArrowheads="1"/>
          </p:cNvPicPr>
          <p:nvPr/>
        </p:nvPicPr>
        <p:blipFill>
          <a:blip r:embed="rId3" cstate="print"/>
          <a:srcRect/>
          <a:stretch>
            <a:fillRect/>
          </a:stretch>
        </p:blipFill>
        <p:spPr bwMode="auto">
          <a:xfrm>
            <a:off x="10209212" y="36394"/>
            <a:ext cx="1892935" cy="1951173"/>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11609-C99E-9117-1F32-6C6D399C81E7}"/>
              </a:ext>
            </a:extLst>
          </p:cNvPr>
          <p:cNvSpPr>
            <a:spLocks noGrp="1"/>
          </p:cNvSpPr>
          <p:nvPr>
            <p:ph type="title"/>
          </p:nvPr>
        </p:nvSpPr>
        <p:spPr>
          <a:xfrm>
            <a:off x="1119894" y="3893192"/>
            <a:ext cx="10058400" cy="734470"/>
          </a:xfrm>
        </p:spPr>
        <p:txBody>
          <a:bodyPr>
            <a:normAutofit/>
          </a:bodyPr>
          <a:lstStyle/>
          <a:p>
            <a:r>
              <a:rPr lang="en-IN" sz="4400" b="1" dirty="0">
                <a:solidFill>
                  <a:schemeClr val="tx1"/>
                </a:solidFill>
                <a:latin typeface="Times New Roman" panose="02020603050405020304" pitchFamily="18" charset="0"/>
                <a:cs typeface="Times New Roman" panose="02020603050405020304" pitchFamily="18" charset="0"/>
              </a:rPr>
              <a:t>IDE Used</a:t>
            </a:r>
          </a:p>
        </p:txBody>
      </p:sp>
      <p:pic>
        <p:nvPicPr>
          <p:cNvPr id="4" name="Picture 3">
            <a:extLst>
              <a:ext uri="{FF2B5EF4-FFF2-40B4-BE49-F238E27FC236}">
                <a16:creationId xmlns:a16="http://schemas.microsoft.com/office/drawing/2014/main" xmlns="" id="{253EE800-331B-68AF-5A3B-39721C16F34F}"/>
              </a:ext>
            </a:extLst>
          </p:cNvPr>
          <p:cNvPicPr>
            <a:picLocks noChangeAspect="1"/>
          </p:cNvPicPr>
          <p:nvPr/>
        </p:nvPicPr>
        <p:blipFill>
          <a:blip r:embed="rId2"/>
          <a:stretch>
            <a:fillRect/>
          </a:stretch>
        </p:blipFill>
        <p:spPr>
          <a:xfrm>
            <a:off x="6871058" y="4465294"/>
            <a:ext cx="1599972" cy="15999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xmlns="" id="{7819B3FC-A962-BE20-7EF8-48FEA760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038" y="4603589"/>
            <a:ext cx="1339676" cy="1339676"/>
          </a:xfrm>
          <a:prstGeom prst="rect">
            <a:avLst/>
          </a:prstGeom>
        </p:spPr>
      </p:pic>
      <p:sp>
        <p:nvSpPr>
          <p:cNvPr id="8" name="Content Placeholder 2">
            <a:extLst>
              <a:ext uri="{FF2B5EF4-FFF2-40B4-BE49-F238E27FC236}">
                <a16:creationId xmlns:a16="http://schemas.microsoft.com/office/drawing/2014/main" xmlns="" id="{CA40B7B3-1B1B-C787-A0B4-56D774248D8F}"/>
              </a:ext>
            </a:extLst>
          </p:cNvPr>
          <p:cNvSpPr>
            <a:spLocks noGrp="1"/>
          </p:cNvSpPr>
          <p:nvPr/>
        </p:nvSpPr>
        <p:spPr>
          <a:xfrm>
            <a:off x="1036320" y="1950587"/>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nSpc>
                <a:spcPct val="150000"/>
              </a:lnSpc>
              <a:buNone/>
            </a:pPr>
            <a:r>
              <a:rPr lang="en-US" sz="2800" dirty="0">
                <a:solidFill>
                  <a:schemeClr val="tx1"/>
                </a:solidFill>
                <a:latin typeface="+mj-lt"/>
              </a:rPr>
              <a:t> </a:t>
            </a:r>
            <a:endParaRPr lang="en-IN" sz="2800" dirty="0">
              <a:solidFill>
                <a:schemeClr val="tx1"/>
              </a:solidFill>
              <a:latin typeface="+mj-lt"/>
            </a:endParaRPr>
          </a:p>
        </p:txBody>
      </p:sp>
      <p:pic>
        <p:nvPicPr>
          <p:cNvPr id="3" name="Picture 2" descr="C:\Users\asian\Desktop\Poornima logo.png">
            <a:extLst>
              <a:ext uri="{FF2B5EF4-FFF2-40B4-BE49-F238E27FC236}">
                <a16:creationId xmlns:a16="http://schemas.microsoft.com/office/drawing/2014/main" xmlns="" id="{085833AE-B0A6-D1A7-47F1-D9638A1FEB6A}"/>
              </a:ext>
            </a:extLst>
          </p:cNvPr>
          <p:cNvPicPr>
            <a:picLocks noChangeAspect="1" noChangeArrowheads="1"/>
          </p:cNvPicPr>
          <p:nvPr/>
        </p:nvPicPr>
        <p:blipFill>
          <a:blip r:embed="rId4" cstate="print"/>
          <a:srcRect/>
          <a:stretch>
            <a:fillRect/>
          </a:stretch>
        </p:blipFill>
        <p:spPr bwMode="auto">
          <a:xfrm>
            <a:off x="10219044" y="-586"/>
            <a:ext cx="1892935" cy="1951173"/>
          </a:xfrm>
          <a:prstGeom prst="rect">
            <a:avLst/>
          </a:prstGeom>
          <a:noFill/>
        </p:spPr>
      </p:pic>
      <p:sp>
        <p:nvSpPr>
          <p:cNvPr id="7" name="TextBox 6">
            <a:extLst>
              <a:ext uri="{FF2B5EF4-FFF2-40B4-BE49-F238E27FC236}">
                <a16:creationId xmlns:a16="http://schemas.microsoft.com/office/drawing/2014/main" xmlns="" id="{E5E41AB4-9CBB-6467-22AD-E78416574D53}"/>
              </a:ext>
            </a:extLst>
          </p:cNvPr>
          <p:cNvSpPr txBox="1"/>
          <p:nvPr/>
        </p:nvSpPr>
        <p:spPr>
          <a:xfrm>
            <a:off x="1036320" y="975000"/>
            <a:ext cx="6096000" cy="769441"/>
          </a:xfrm>
          <a:prstGeom prst="rect">
            <a:avLst/>
          </a:prstGeom>
          <a:noFill/>
        </p:spPr>
        <p:txBody>
          <a:bodyPr wrap="square">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Technology Used</a:t>
            </a:r>
            <a:endParaRPr lang="en-IN" sz="4400" dirty="0"/>
          </a:p>
        </p:txBody>
      </p:sp>
      <p:sp>
        <p:nvSpPr>
          <p:cNvPr id="9" name="TextBox 8">
            <a:extLst>
              <a:ext uri="{FF2B5EF4-FFF2-40B4-BE49-F238E27FC236}">
                <a16:creationId xmlns:a16="http://schemas.microsoft.com/office/drawing/2014/main" xmlns="" id="{61D1CFB1-CE7A-BC20-DB63-CBFC62CD2323}"/>
              </a:ext>
            </a:extLst>
          </p:cNvPr>
          <p:cNvSpPr txBox="1"/>
          <p:nvPr/>
        </p:nvSpPr>
        <p:spPr>
          <a:xfrm>
            <a:off x="810178" y="4621107"/>
            <a:ext cx="5338916" cy="1292662"/>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VS Code</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Notepad</a:t>
            </a:r>
            <a:endParaRPr lang="en-IN" sz="20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xmlns="" id="{77F93036-9CCE-CA88-E6A1-53AC7B588EE1}"/>
              </a:ext>
            </a:extLst>
          </p:cNvPr>
          <p:cNvSpPr txBox="1"/>
          <p:nvPr/>
        </p:nvSpPr>
        <p:spPr>
          <a:xfrm>
            <a:off x="952746" y="1908428"/>
            <a:ext cx="6827520" cy="1429622"/>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HTML</a:t>
            </a:r>
          </a:p>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CSS</a:t>
            </a:r>
          </a:p>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JavaScript</a:t>
            </a:r>
            <a:endParaRPr lang="en-IN" sz="2000" dirty="0">
              <a:latin typeface="Times New Roman" panose="02020603050405020304" pitchFamily="18" charset="0"/>
              <a:cs typeface="Times New Roman" panose="02020603050405020304" pitchFamily="18" charset="0"/>
            </a:endParaRPr>
          </a:p>
        </p:txBody>
      </p:sp>
      <p:pic>
        <p:nvPicPr>
          <p:cNvPr id="12" name="Picture 2" descr="image">
            <a:extLst>
              <a:ext uri="{FF2B5EF4-FFF2-40B4-BE49-F238E27FC236}">
                <a16:creationId xmlns:a16="http://schemas.microsoft.com/office/drawing/2014/main" xmlns="" id="{D2C75F2D-9E17-C350-212B-204E30BDE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0465" y="1909097"/>
            <a:ext cx="3788747" cy="169617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xmlns="" id="{3A12A360-0082-4658-4054-45ED0474760B}"/>
              </a:ext>
            </a:extLst>
          </p:cNvPr>
          <p:cNvCxnSpPr/>
          <p:nvPr/>
        </p:nvCxnSpPr>
        <p:spPr>
          <a:xfrm>
            <a:off x="1225237" y="4574093"/>
            <a:ext cx="862668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3179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3DFAB2-DACB-F807-0E5A-11449508BA28}"/>
              </a:ext>
            </a:extLst>
          </p:cNvPr>
          <p:cNvSpPr txBox="1"/>
          <p:nvPr/>
        </p:nvSpPr>
        <p:spPr>
          <a:xfrm>
            <a:off x="0" y="127819"/>
            <a:ext cx="12192000" cy="1261884"/>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 Day Wise Schedule</a:t>
            </a:r>
          </a:p>
          <a:p>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 </a:t>
            </a:r>
          </a:p>
        </p:txBody>
      </p:sp>
      <p:pic>
        <p:nvPicPr>
          <p:cNvPr id="3" name="Picture 2" descr="C:\Users\asian\Desktop\Poornima logo.png">
            <a:extLst>
              <a:ext uri="{FF2B5EF4-FFF2-40B4-BE49-F238E27FC236}">
                <a16:creationId xmlns:a16="http://schemas.microsoft.com/office/drawing/2014/main" xmlns="" id="{68FD88D7-5F33-C692-4E41-E0D88A33D143}"/>
              </a:ext>
            </a:extLst>
          </p:cNvPr>
          <p:cNvPicPr>
            <a:picLocks noChangeAspect="1" noChangeArrowheads="1"/>
          </p:cNvPicPr>
          <p:nvPr/>
        </p:nvPicPr>
        <p:blipFill>
          <a:blip r:embed="rId2" cstate="print"/>
          <a:srcRect/>
          <a:stretch>
            <a:fillRect/>
          </a:stretch>
        </p:blipFill>
        <p:spPr bwMode="auto">
          <a:xfrm>
            <a:off x="10209212" y="-586"/>
            <a:ext cx="1892935" cy="1951173"/>
          </a:xfrm>
          <a:prstGeom prst="rect">
            <a:avLst/>
          </a:prstGeom>
          <a:noFill/>
        </p:spPr>
      </p:pic>
      <p:graphicFrame>
        <p:nvGraphicFramePr>
          <p:cNvPr id="4" name="Diagram 3">
            <a:extLst>
              <a:ext uri="{FF2B5EF4-FFF2-40B4-BE49-F238E27FC236}">
                <a16:creationId xmlns:a16="http://schemas.microsoft.com/office/drawing/2014/main" xmlns="" id="{C606D707-CE26-B48D-F17C-2BB0F00B004B}"/>
              </a:ext>
            </a:extLst>
          </p:cNvPr>
          <p:cNvGraphicFramePr/>
          <p:nvPr>
            <p:extLst>
              <p:ext uri="{D42A27DB-BD31-4B8C-83A1-F6EECF244321}">
                <p14:modId xmlns:p14="http://schemas.microsoft.com/office/powerpoint/2010/main" val="4168258887"/>
              </p:ext>
            </p:extLst>
          </p:nvPr>
        </p:nvGraphicFramePr>
        <p:xfrm>
          <a:off x="2113935" y="1769806"/>
          <a:ext cx="7698659" cy="444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xmlns="" id="{C3102711-960C-609A-948D-4487AD6666EA}"/>
              </a:ext>
            </a:extLst>
          </p:cNvPr>
          <p:cNvSpPr txBox="1"/>
          <p:nvPr/>
        </p:nvSpPr>
        <p:spPr>
          <a:xfrm>
            <a:off x="5026064" y="1097315"/>
            <a:ext cx="4483509" cy="584775"/>
          </a:xfrm>
          <a:prstGeom prst="rect">
            <a:avLst/>
          </a:prstGeom>
          <a:noFill/>
        </p:spPr>
        <p:txBody>
          <a:bodyPr wrap="square" rtlCol="0">
            <a:spAutoFit/>
          </a:bodyPr>
          <a:lstStyle/>
          <a:p>
            <a:r>
              <a:rPr lang="en-IN" sz="3200" b="1" dirty="0">
                <a:solidFill>
                  <a:schemeClr val="accent1"/>
                </a:solidFill>
                <a:latin typeface="Times New Roman" panose="02020603050405020304" pitchFamily="18" charset="0"/>
                <a:cs typeface="Times New Roman" panose="02020603050405020304" pitchFamily="18" charset="0"/>
              </a:rPr>
              <a:t>WEEK 1</a:t>
            </a:r>
            <a:endParaRPr lang="en-IN" sz="3200" dirty="0">
              <a:solidFill>
                <a:schemeClr val="accent1"/>
              </a:solidFill>
            </a:endParaRPr>
          </a:p>
        </p:txBody>
      </p:sp>
    </p:spTree>
    <p:extLst>
      <p:ext uri="{BB962C8B-B14F-4D97-AF65-F5344CB8AC3E}">
        <p14:creationId xmlns:p14="http://schemas.microsoft.com/office/powerpoint/2010/main" val="4132909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80122A2B-B1D8-9FCF-1616-2E19B140F9DB}"/>
              </a:ext>
            </a:extLst>
          </p:cNvPr>
          <p:cNvGraphicFramePr/>
          <p:nvPr>
            <p:extLst>
              <p:ext uri="{D42A27DB-BD31-4B8C-83A1-F6EECF244321}">
                <p14:modId xmlns:p14="http://schemas.microsoft.com/office/powerpoint/2010/main" val="208021344"/>
              </p:ext>
            </p:extLst>
          </p:nvPr>
        </p:nvGraphicFramePr>
        <p:xfrm>
          <a:off x="2222090" y="1307690"/>
          <a:ext cx="8082115" cy="455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xmlns="" id="{A07200B9-A8C9-7CAC-3E27-415215286E6B}"/>
              </a:ext>
            </a:extLst>
          </p:cNvPr>
          <p:cNvSpPr txBox="1"/>
          <p:nvPr/>
        </p:nvSpPr>
        <p:spPr>
          <a:xfrm>
            <a:off x="5315318" y="567087"/>
            <a:ext cx="6272980" cy="861774"/>
          </a:xfrm>
          <a:prstGeom prst="rect">
            <a:avLst/>
          </a:prstGeom>
          <a:noFill/>
        </p:spPr>
        <p:txBody>
          <a:bodyPr wrap="square" rtlCol="0">
            <a:spAutoFit/>
          </a:bodyPr>
          <a:lstStyle/>
          <a:p>
            <a:r>
              <a:rPr lang="en-IN" sz="3200" b="1" dirty="0">
                <a:solidFill>
                  <a:schemeClr val="accent1"/>
                </a:solidFill>
                <a:latin typeface="Times New Roman" panose="02020603050405020304" pitchFamily="18" charset="0"/>
                <a:cs typeface="Times New Roman" panose="02020603050405020304" pitchFamily="18" charset="0"/>
              </a:rPr>
              <a:t>WEEK 2</a:t>
            </a:r>
            <a:endParaRPr lang="en-IN" sz="3200" dirty="0">
              <a:solidFill>
                <a:schemeClr val="accent1"/>
              </a:solidFill>
              <a:latin typeface="Times New Roman" panose="02020603050405020304" pitchFamily="18" charset="0"/>
              <a:cs typeface="Times New Roman" panose="02020603050405020304" pitchFamily="18" charset="0"/>
            </a:endParaRPr>
          </a:p>
          <a:p>
            <a:endParaRPr lang="en-IN" dirty="0"/>
          </a:p>
        </p:txBody>
      </p:sp>
      <p:pic>
        <p:nvPicPr>
          <p:cNvPr id="4" name="Picture 3" descr="C:\Users\asian\Desktop\Poornima logo.png">
            <a:extLst>
              <a:ext uri="{FF2B5EF4-FFF2-40B4-BE49-F238E27FC236}">
                <a16:creationId xmlns:a16="http://schemas.microsoft.com/office/drawing/2014/main" xmlns="" id="{C0F5BDB3-EFD4-BD67-A699-A0D8CCC66B12}"/>
              </a:ext>
            </a:extLst>
          </p:cNvPr>
          <p:cNvPicPr>
            <a:picLocks noChangeAspect="1" noChangeArrowheads="1"/>
          </p:cNvPicPr>
          <p:nvPr/>
        </p:nvPicPr>
        <p:blipFill>
          <a:blip r:embed="rId7" cstate="print"/>
          <a:srcRect/>
          <a:stretch>
            <a:fillRect/>
          </a:stretch>
        </p:blipFill>
        <p:spPr bwMode="auto">
          <a:xfrm>
            <a:off x="10209212" y="-586"/>
            <a:ext cx="1892935" cy="1951173"/>
          </a:xfrm>
          <a:prstGeom prst="rect">
            <a:avLst/>
          </a:prstGeom>
          <a:noFill/>
        </p:spPr>
      </p:pic>
    </p:spTree>
    <p:extLst>
      <p:ext uri="{BB962C8B-B14F-4D97-AF65-F5344CB8AC3E}">
        <p14:creationId xmlns:p14="http://schemas.microsoft.com/office/powerpoint/2010/main" val="601606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125DB6B-FEC9-0C0B-BBC0-95A8B514210C}"/>
              </a:ext>
            </a:extLst>
          </p:cNvPr>
          <p:cNvSpPr txBox="1">
            <a:spLocks noGrp="1"/>
          </p:cNvSpPr>
          <p:nvPr>
            <p:ph type="title"/>
          </p:nvPr>
        </p:nvSpPr>
        <p:spPr>
          <a:xfrm>
            <a:off x="1096963" y="1068890"/>
            <a:ext cx="10058400" cy="667835"/>
          </a:xfrm>
          <a:prstGeom prst="rect">
            <a:avLst/>
          </a:prstGeom>
          <a:noFill/>
        </p:spPr>
        <p:txBody>
          <a:bodyPr wrap="square" rtlCol="0">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HTML</a:t>
            </a:r>
          </a:p>
        </p:txBody>
      </p:sp>
      <p:sp>
        <p:nvSpPr>
          <p:cNvPr id="12" name="Rectangle 6">
            <a:extLst>
              <a:ext uri="{FF2B5EF4-FFF2-40B4-BE49-F238E27FC236}">
                <a16:creationId xmlns:a16="http://schemas.microsoft.com/office/drawing/2014/main" xmlns="" id="{E4282828-9994-26CB-8C29-45036B207273}"/>
              </a:ext>
            </a:extLst>
          </p:cNvPr>
          <p:cNvSpPr>
            <a:spLocks noChangeArrowheads="1"/>
          </p:cNvSpPr>
          <p:nvPr/>
        </p:nvSpPr>
        <p:spPr bwMode="auto">
          <a:xfrm>
            <a:off x="1096963" y="1703714"/>
            <a:ext cx="10158884"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(HyperText Markup Language) is the standard language for creating web pages. It structures the content on a webpage using elements like headings, paragraphs, links, and images. HTML forms the backbone of any website, making it essential for web development.</a:t>
            </a:r>
          </a:p>
          <a:p>
            <a:pPr marL="0" marR="0" lvl="0" indent="0" algn="just" defTabSz="914400" rtl="0" eaLnBrk="0" fontAlgn="base" latinLnBrk="0" hangingPunct="0">
              <a:spcBef>
                <a:spcPct val="0"/>
              </a:spcBef>
              <a:spcAft>
                <a:spcPct val="0"/>
              </a:spcAft>
              <a:buClrTx/>
              <a:buSzTx/>
              <a:buFontTx/>
              <a:buNone/>
              <a:tabLst/>
            </a:pPr>
            <a:endParaRPr kumimoji="0" lang="en-US" altLang="en-US" sz="20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Details About HTML</a:t>
            </a:r>
            <a:r>
              <a:rPr kumimoji="0" lang="en-US" altLang="en-US" sz="2000" b="1"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a:t>
            </a:r>
          </a:p>
          <a:p>
            <a:pPr marL="0" marR="0" lvl="0" indent="0" algn="just" defTabSz="914400" rtl="0" eaLnBrk="0" fontAlgn="base" latinLnBrk="0" hangingPunct="0">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Structure of Webpages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provides the foundational structure of a webpage, including </a:t>
            </a:r>
          </a:p>
          <a:p>
            <a:pPr algn="just" eaLnBrk="0" fontAlgn="base" hangingPunct="0">
              <a:spcBef>
                <a:spcPct val="0"/>
              </a:spcBef>
              <a:spcAft>
                <a:spcPct val="0"/>
              </a:spcAft>
              <a:buClrTx/>
            </a:pPr>
            <a:r>
              <a:rPr lang="en-US" altLang="en-US" sz="2000" dirty="0">
                <a:solidFill>
                  <a:schemeClr val="tx1"/>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images, and links, arranged using various tags and elements.</a:t>
            </a:r>
          </a:p>
          <a:p>
            <a:pPr algn="just"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tabLst/>
            </a:pPr>
            <a:r>
              <a:rPr lang="en-US" altLang="en-US" sz="2000" b="1" dirty="0">
                <a:solidFill>
                  <a:schemeClr val="tx1"/>
                </a:solidFill>
                <a:latin typeface="Times New Roman" panose="02020603050405020304" pitchFamily="18" charset="0"/>
                <a:cs typeface="Times New Roman" panose="02020603050405020304" pitchFamily="18" charset="0"/>
              </a:rPr>
              <a:t>2. </a:t>
            </a:r>
            <a:r>
              <a:rPr kumimoji="0" lang="en-US" altLang="en-US" sz="20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Elements and Tags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uses a system of tags (like &lt;p&gt;, &lt;a&gt;, &lt;div&gt;) to define different</a:t>
            </a:r>
          </a:p>
          <a:p>
            <a:pPr algn="just" eaLnBrk="0" fontAlgn="base" hangingPunct="0">
              <a:spcBef>
                <a:spcPct val="0"/>
              </a:spcBef>
              <a:spcAft>
                <a:spcPct val="0"/>
              </a:spcAft>
              <a:buClrTx/>
            </a:pPr>
            <a:r>
              <a:rPr lang="en-US" altLang="en-US" sz="2000" dirty="0">
                <a:solidFill>
                  <a:schemeClr val="tx1"/>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types of content and how they should be displayed in the browser.</a:t>
            </a:r>
          </a:p>
          <a:p>
            <a:pPr algn="just" eaLnBrk="0" fontAlgn="base" hangingPunct="0">
              <a:spcBef>
                <a:spcPct val="0"/>
              </a:spcBef>
              <a:spcAft>
                <a:spcPct val="0"/>
              </a:spcAft>
              <a:buClrTx/>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spcBef>
                <a:spcPct val="0"/>
              </a:spcBef>
              <a:spcAft>
                <a:spcPct val="0"/>
              </a:spcAft>
              <a:buClrTx/>
              <a:buSzTx/>
              <a:tabLst/>
            </a:pPr>
            <a:r>
              <a:rPr lang="en-US" altLang="en-US" sz="2000" b="1" dirty="0">
                <a:solidFill>
                  <a:schemeClr val="tx1"/>
                </a:solidFill>
                <a:latin typeface="Times New Roman" panose="02020603050405020304" pitchFamily="18" charset="0"/>
                <a:cs typeface="Times New Roman" panose="02020603050405020304" pitchFamily="18" charset="0"/>
              </a:rPr>
              <a:t>3.</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Cross-Platform Compatibility</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is supported by all major web browsers, making it a </a:t>
            </a:r>
          </a:p>
          <a:p>
            <a:pPr algn="just" eaLnBrk="0" fontAlgn="base" hangingPunct="0">
              <a:spcBef>
                <a:spcPct val="0"/>
              </a:spcBef>
              <a:spcAft>
                <a:spcPct val="0"/>
              </a:spcAft>
              <a:buClrTx/>
            </a:pPr>
            <a:r>
              <a:rPr lang="en-US" altLang="en-US" sz="2000" dirty="0">
                <a:solidFill>
                  <a:schemeClr val="tx1"/>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universal language for creating and displaying web content across different devices platforms.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2" descr="C:\Users\asian\Desktop\Poornima logo.png">
            <a:extLst>
              <a:ext uri="{FF2B5EF4-FFF2-40B4-BE49-F238E27FC236}">
                <a16:creationId xmlns:a16="http://schemas.microsoft.com/office/drawing/2014/main" xmlns="" id="{640661A0-57F9-28AB-5AE0-B7FCF158D9A4}"/>
              </a:ext>
            </a:extLst>
          </p:cNvPr>
          <p:cNvPicPr>
            <a:picLocks noChangeAspect="1" noChangeArrowheads="1"/>
          </p:cNvPicPr>
          <p:nvPr/>
        </p:nvPicPr>
        <p:blipFill>
          <a:blip r:embed="rId2" cstate="print"/>
          <a:srcRect/>
          <a:stretch>
            <a:fillRect/>
          </a:stretch>
        </p:blipFill>
        <p:spPr bwMode="auto">
          <a:xfrm>
            <a:off x="10448968" y="1"/>
            <a:ext cx="1652862" cy="1703714"/>
          </a:xfrm>
          <a:prstGeom prst="rect">
            <a:avLst/>
          </a:prstGeom>
          <a:noFill/>
        </p:spPr>
      </p:pic>
    </p:spTree>
    <p:extLst>
      <p:ext uri="{BB962C8B-B14F-4D97-AF65-F5344CB8AC3E}">
        <p14:creationId xmlns:p14="http://schemas.microsoft.com/office/powerpoint/2010/main" val="2950494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895</TotalTime>
  <Words>754</Words>
  <Application>Microsoft Office PowerPoint</Application>
  <PresentationFormat>Widescreen</PresentationFormat>
  <Paragraphs>116</Paragraphs>
  <Slides>19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vt:lpstr>
      <vt:lpstr>Montserrat</vt:lpstr>
      <vt:lpstr>Calibri Light</vt:lpstr>
      <vt:lpstr>Noto Sans Symbols</vt:lpstr>
      <vt:lpstr>Calibri</vt:lpstr>
      <vt:lpstr>Wingdings</vt:lpstr>
      <vt:lpstr>Arial</vt:lpstr>
      <vt:lpstr>Retrospect</vt:lpstr>
      <vt:lpstr>   POORNIMA COLLEGE OF ENGINEERING DEPARTMENT OF INFORMATION TECHNOLOGY </vt:lpstr>
      <vt:lpstr>Content</vt:lpstr>
      <vt:lpstr>Introduction to Company</vt:lpstr>
      <vt:lpstr>Prerequisites of the Training</vt:lpstr>
      <vt:lpstr>Training Description</vt:lpstr>
      <vt:lpstr>IDE Used</vt:lpstr>
      <vt:lpstr>PowerPoint Presentation</vt:lpstr>
      <vt:lpstr>PowerPoint Presentation</vt:lpstr>
      <vt:lpstr>HTML</vt:lpstr>
      <vt:lpstr>CSS</vt:lpstr>
      <vt:lpstr>Project Description</vt:lpstr>
      <vt:lpstr>Snapshots of Project</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POORNIMA COLLEGE OF ENGINEERING DEPARTMENT OF INFORMATION TECHNOLOGY</dc:title>
  <dc:creator>Gaurav Jain</dc:creator>
  <cp:lastModifiedBy>Micro</cp:lastModifiedBy>
  <cp:revision>30</cp:revision>
  <dcterms:created xsi:type="dcterms:W3CDTF">2024-08-17T15:59:24Z</dcterms:created>
  <dcterms:modified xsi:type="dcterms:W3CDTF">2024-09-09T14:56:58Z</dcterms:modified>
</cp:coreProperties>
</file>